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5"/>
  </p:notesMasterIdLst>
  <p:sldIdLst>
    <p:sldId id="256" r:id="rId2"/>
    <p:sldId id="359" r:id="rId3"/>
    <p:sldId id="360" r:id="rId4"/>
    <p:sldId id="361" r:id="rId5"/>
    <p:sldId id="362" r:id="rId6"/>
    <p:sldId id="363" r:id="rId7"/>
    <p:sldId id="364" r:id="rId8"/>
    <p:sldId id="365" r:id="rId9"/>
    <p:sldId id="366" r:id="rId10"/>
    <p:sldId id="372" r:id="rId11"/>
    <p:sldId id="367" r:id="rId12"/>
    <p:sldId id="368" r:id="rId13"/>
    <p:sldId id="374" r:id="rId14"/>
    <p:sldId id="373" r:id="rId15"/>
    <p:sldId id="375" r:id="rId16"/>
    <p:sldId id="371" r:id="rId17"/>
    <p:sldId id="370" r:id="rId18"/>
    <p:sldId id="376" r:id="rId19"/>
    <p:sldId id="377" r:id="rId20"/>
    <p:sldId id="385" r:id="rId21"/>
    <p:sldId id="390" r:id="rId22"/>
    <p:sldId id="387" r:id="rId23"/>
    <p:sldId id="391" r:id="rId24"/>
    <p:sldId id="380" r:id="rId25"/>
    <p:sldId id="381" r:id="rId26"/>
    <p:sldId id="384" r:id="rId27"/>
    <p:sldId id="328" r:id="rId28"/>
    <p:sldId id="292" r:id="rId29"/>
    <p:sldId id="293" r:id="rId30"/>
    <p:sldId id="294" r:id="rId31"/>
    <p:sldId id="295" r:id="rId32"/>
    <p:sldId id="296" r:id="rId33"/>
    <p:sldId id="297" r:id="rId34"/>
    <p:sldId id="298" r:id="rId35"/>
    <p:sldId id="299" r:id="rId36"/>
    <p:sldId id="300" r:id="rId37"/>
    <p:sldId id="310" r:id="rId38"/>
    <p:sldId id="392" r:id="rId39"/>
    <p:sldId id="393" r:id="rId40"/>
    <p:sldId id="394" r:id="rId41"/>
    <p:sldId id="395" r:id="rId42"/>
    <p:sldId id="396" r:id="rId43"/>
    <p:sldId id="397" r:id="rId44"/>
    <p:sldId id="398" r:id="rId45"/>
    <p:sldId id="399" r:id="rId46"/>
    <p:sldId id="402" r:id="rId47"/>
    <p:sldId id="400" r:id="rId48"/>
    <p:sldId id="406" r:id="rId49"/>
    <p:sldId id="403" r:id="rId50"/>
    <p:sldId id="405" r:id="rId51"/>
    <p:sldId id="325" r:id="rId52"/>
    <p:sldId id="327" r:id="rId53"/>
    <p:sldId id="326" r:id="rId54"/>
  </p:sldIdLst>
  <p:sldSz cx="9144000" cy="5143500" type="screen16x9"/>
  <p:notesSz cx="6858000" cy="9144000"/>
  <p:embeddedFontLst>
    <p:embeddedFont>
      <p:font typeface="Tahoma" pitchFamily="34" charset="0"/>
      <p:regular r:id="rId56"/>
      <p:bold r:id="rId57"/>
    </p:embeddedFont>
    <p:embeddedFont>
      <p:font typeface="Roboto" charset="0"/>
      <p:regular r:id="rId58"/>
      <p:bold r:id="rId59"/>
      <p:italic r:id="rId60"/>
      <p:boldItalic r:id="rId61"/>
    </p:embeddedFont>
    <p:embeddedFont>
      <p:font typeface="Georgia" pitchFamily="18" charset="0"/>
      <p:regular r:id="rId62"/>
      <p:bold r:id="rId63"/>
      <p:italic r:id="rId64"/>
      <p:boldItalic r:id="rId65"/>
    </p:embeddedFont>
    <p:embeddedFont>
      <p:font typeface="Arial Black" pitchFamily="34" charset="0"/>
      <p:bold r:id="rId66"/>
    </p:embeddedFont>
    <p:embeddedFont>
      <p:font typeface="Fira Sans Extra Condensed" charset="0"/>
      <p:regular r:id="rId67"/>
      <p:bold r:id="rId68"/>
      <p:italic r:id="rId69"/>
      <p:boldItalic r:id="rId70"/>
    </p:embeddedFont>
    <p:embeddedFont>
      <p:font typeface="Fira Sans Extra Condensed SemiBold" charset="0"/>
      <p:regular r:id="rId71"/>
      <p:bold r:id="rId72"/>
      <p:italic r:id="rId73"/>
      <p:boldItalic r:id="rId74"/>
    </p:embeddedFont>
    <p:embeddedFont>
      <p:font typeface="Calibri"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0F03BC-61EC-44B6-90D7-C8BC7F48E0CE}">
  <a:tblStyle styleId="{6E0F03BC-61EC-44B6-90D7-C8BC7F48E0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67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ru-RU"/>
        </a:p>
      </dgm:t>
    </dgm:pt>
    <dgm:pt modelId="{F0389CD9-432C-4623-8B69-93B4B98A5249}">
      <dgm:prSet phldrT="[Текст]" custT="1"/>
      <dgm:spPr>
        <a:solidFill>
          <a:srgbClr val="00B050"/>
        </a:solidFill>
      </dgm:spPr>
      <dgm:t>
        <a:bodyPr/>
        <a:lstStyle/>
        <a:p>
          <a:r>
            <a:rPr lang="uk-UA" sz="1800" b="1" dirty="0"/>
            <a:t>2023-2024 навчальний рік</a:t>
          </a:r>
          <a:endParaRPr lang="ru-RU" sz="1800"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13631DCC-B192-4B47-9F65-E4852C68B6A7}">
      <dgm:prSet phldrT="[Текст]" custT="1"/>
      <dgm:spPr/>
      <dgm:t>
        <a:bodyPr/>
        <a:lstStyle/>
        <a:p>
          <a:r>
            <a:rPr lang="uk-UA" sz="1600" b="1" dirty="0"/>
            <a:t>Завершення</a:t>
          </a:r>
        </a:p>
        <a:p>
          <a:r>
            <a:rPr lang="uk-UA" sz="1600" b="1" dirty="0" smtClean="0"/>
            <a:t>28 </a:t>
          </a:r>
          <a:r>
            <a:rPr lang="uk-UA" sz="1600" b="1" dirty="0"/>
            <a:t>червня 2024</a:t>
          </a:r>
          <a:endParaRPr lang="ru-RU" sz="1600" b="1"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custT="1"/>
      <dgm:spPr/>
      <dgm:t>
        <a:bodyPr/>
        <a:lstStyle/>
        <a:p>
          <a:r>
            <a:rPr lang="uk-UA" sz="1600" b="1" dirty="0"/>
            <a:t>Початок </a:t>
          </a:r>
        </a:p>
        <a:p>
          <a:r>
            <a:rPr lang="uk-UA" sz="1600" b="1" dirty="0"/>
            <a:t>1 вересня 2023 </a:t>
          </a:r>
          <a:endParaRPr lang="ru-RU" sz="1600" b="1"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3" custScaleX="252289" custScaleY="68806" custLinFactNeighborX="1778" custLinFactNeighborY="-39012">
        <dgm:presLayoutVars>
          <dgm:chMax val="7"/>
          <dgm:chPref val="7"/>
        </dgm:presLayoutVars>
      </dgm:prSet>
      <dgm:spPr/>
      <dgm:t>
        <a:bodyPr/>
        <a:lstStyle/>
        <a:p>
          <a:endParaRPr lang="ru-RU"/>
        </a:p>
      </dgm:t>
    </dgm:pt>
    <dgm:pt modelId="{D4C0FDC8-2D77-450E-A888-CAE34277B94D}" type="pres">
      <dgm:prSet presAssocID="{CE5CA728-7F0F-49FF-8576-8BD646A063F7}" presName="Name56" presStyleLbl="parChTrans1D2" presStyleIdx="0" presStyleCnt="2"/>
      <dgm:spPr/>
      <dgm:t>
        <a:bodyPr/>
        <a:lstStyle/>
        <a:p>
          <a:endParaRPr lang="ru-RU"/>
        </a:p>
      </dgm:t>
    </dgm:pt>
    <dgm:pt modelId="{098C9FBE-9E38-4418-8E1C-1A28AF00BC0F}" type="pres">
      <dgm:prSet presAssocID="{13631DCC-B192-4B47-9F65-E4852C68B6A7}" presName="text0" presStyleLbl="node1" presStyleIdx="1" presStyleCnt="3" custScaleX="342950" custScaleY="131074" custRadScaleRad="109866" custRadScaleInc="105981">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1" presStyleCnt="2"/>
      <dgm:spPr/>
      <dgm:t>
        <a:bodyPr/>
        <a:lstStyle/>
        <a:p>
          <a:endParaRPr lang="ru-RU"/>
        </a:p>
      </dgm:t>
    </dgm:pt>
    <dgm:pt modelId="{3AD623AA-BE28-41D2-ABB4-90E05D1E27E0}" type="pres">
      <dgm:prSet presAssocID="{1FF5A49F-EAC3-4F56-BF0B-7E39C2A1EA2C}" presName="text0" presStyleLbl="node1" presStyleIdx="2" presStyleCnt="3" custScaleX="322379" custScaleY="141083" custRadScaleRad="68795" custRadScaleInc="89955">
        <dgm:presLayoutVars>
          <dgm:bulletEnabled val="1"/>
        </dgm:presLayoutVars>
      </dgm:prSet>
      <dgm:spPr/>
      <dgm:t>
        <a:bodyPr/>
        <a:lstStyle/>
        <a:p>
          <a:endParaRPr lang="ru-RU"/>
        </a:p>
      </dgm:t>
    </dgm:pt>
  </dgm:ptLst>
  <dgm:cxnLst>
    <dgm:cxn modelId="{309284C5-9679-4E28-A3CC-69C86CF64418}" type="presOf" srcId="{0E36D9F9-7C44-4D2F-8726-E5B5467E0BD9}" destId="{361101F7-6E41-465E-A6E6-E30B5E9E6014}"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5B3EE658-AF29-4927-9FB3-989D89899F5C}" type="presOf" srcId="{CE5CA728-7F0F-49FF-8576-8BD646A063F7}" destId="{D4C0FDC8-2D77-450E-A888-CAE34277B94D}" srcOrd="0" destOrd="0" presId="urn:microsoft.com/office/officeart/2008/layout/RadialCluster"/>
    <dgm:cxn modelId="{C1D44192-0D04-4300-A9B6-1F779C8733A7}" srcId="{F0389CD9-432C-4623-8B69-93B4B98A5249}" destId="{1FF5A49F-EAC3-4F56-BF0B-7E39C2A1EA2C}" srcOrd="1" destOrd="0" parTransId="{3EBB96BD-E8D8-4974-A73C-2F460FE50D36}" sibTransId="{84F4803C-B04C-486D-AC4F-E38BB10EC510}"/>
    <dgm:cxn modelId="{B0CA99BD-1F10-44F2-988B-65C4187C1201}" type="presOf" srcId="{1FF5A49F-EAC3-4F56-BF0B-7E39C2A1EA2C}" destId="{3AD623AA-BE28-41D2-ABB4-90E05D1E27E0}" srcOrd="0" destOrd="0" presId="urn:microsoft.com/office/officeart/2008/layout/RadialCluster"/>
    <dgm:cxn modelId="{8E1D3A02-5407-4DCB-9C2A-1A966FF31DA1}" type="presOf" srcId="{F0389CD9-432C-4623-8B69-93B4B98A5249}" destId="{6107A320-0D3E-4F16-B165-D8CA6403EB22}" srcOrd="0" destOrd="0" presId="urn:microsoft.com/office/officeart/2008/layout/RadialCluster"/>
    <dgm:cxn modelId="{5C8566DC-9A17-4B7B-9ABB-F30F4B097392}" type="presOf" srcId="{13631DCC-B192-4B47-9F65-E4852C68B6A7}" destId="{098C9FBE-9E38-4418-8E1C-1A28AF00BC0F}" srcOrd="0" destOrd="0" presId="urn:microsoft.com/office/officeart/2008/layout/RadialCluster"/>
    <dgm:cxn modelId="{FD7CE0C6-9477-4820-BD30-A4407CCA5227}" type="presOf" srcId="{3EBB96BD-E8D8-4974-A73C-2F460FE50D36}" destId="{C379244F-B3E4-4459-B2BB-2E6E4EF60301}" srcOrd="0" destOrd="0" presId="urn:microsoft.com/office/officeart/2008/layout/RadialCluster"/>
    <dgm:cxn modelId="{A420E8B6-DFEE-43AC-998F-7BBE05F6A077}" srcId="{F0389CD9-432C-4623-8B69-93B4B98A5249}" destId="{13631DCC-B192-4B47-9F65-E4852C68B6A7}" srcOrd="0" destOrd="0" parTransId="{CE5CA728-7F0F-49FF-8576-8BD646A063F7}" sibTransId="{A642BFE1-BCB1-41C3-9FFD-5AD057A687B2}"/>
    <dgm:cxn modelId="{2D9BA2D4-DE0E-4E7A-A5FF-4B4EED820D49}" type="presParOf" srcId="{361101F7-6E41-465E-A6E6-E30B5E9E6014}" destId="{398AC04A-86DF-4ED6-BEB7-E5A61A0133F3}" srcOrd="0" destOrd="0" presId="urn:microsoft.com/office/officeart/2008/layout/RadialCluster"/>
    <dgm:cxn modelId="{2B8AC003-F51F-433A-BE69-819C9CCF3B3E}" type="presParOf" srcId="{398AC04A-86DF-4ED6-BEB7-E5A61A0133F3}" destId="{6107A320-0D3E-4F16-B165-D8CA6403EB22}" srcOrd="0" destOrd="0" presId="urn:microsoft.com/office/officeart/2008/layout/RadialCluster"/>
    <dgm:cxn modelId="{0559480C-F8EA-40C8-9C17-70E631482A35}" type="presParOf" srcId="{398AC04A-86DF-4ED6-BEB7-E5A61A0133F3}" destId="{D4C0FDC8-2D77-450E-A888-CAE34277B94D}" srcOrd="1" destOrd="0" presId="urn:microsoft.com/office/officeart/2008/layout/RadialCluster"/>
    <dgm:cxn modelId="{8D35AF28-C8C6-4F39-8342-D0EF911F07D2}" type="presParOf" srcId="{398AC04A-86DF-4ED6-BEB7-E5A61A0133F3}" destId="{098C9FBE-9E38-4418-8E1C-1A28AF00BC0F}" srcOrd="2" destOrd="0" presId="urn:microsoft.com/office/officeart/2008/layout/RadialCluster"/>
    <dgm:cxn modelId="{C08EFB81-137B-4F79-B8F6-770D1040E5A6}" type="presParOf" srcId="{398AC04A-86DF-4ED6-BEB7-E5A61A0133F3}" destId="{C379244F-B3E4-4459-B2BB-2E6E4EF60301}" srcOrd="3" destOrd="0" presId="urn:microsoft.com/office/officeart/2008/layout/RadialCluster"/>
    <dgm:cxn modelId="{B4496AAA-3385-455A-8FC3-F1F86B12F191}" type="presParOf" srcId="{398AC04A-86DF-4ED6-BEB7-E5A61A0133F3}" destId="{3AD623AA-BE28-41D2-ABB4-90E05D1E27E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accent2_5" csCatId="accent2" phldr="1"/>
      <dgm:spPr/>
      <dgm:t>
        <a:bodyPr/>
        <a:lstStyle/>
        <a:p>
          <a:endParaRPr lang="ru-RU"/>
        </a:p>
      </dgm:t>
    </dgm:pt>
    <dgm:pt modelId="{F0389CD9-432C-4623-8B69-93B4B98A5249}">
      <dgm:prSet phldrT="[Текст]"/>
      <dgm:spPr/>
      <dgm:t>
        <a:bodyPr/>
        <a:lstStyle/>
        <a:p>
          <a:r>
            <a:rPr lang="uk-UA" b="1" dirty="0"/>
            <a:t>Форми організації освітнього процесу</a:t>
          </a:r>
          <a:endParaRPr lang="ru-RU"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D37A05D3-5C0D-4B42-839F-0A885D41CE5E}">
      <dgm:prSet phldrT="[Текст]"/>
      <dgm:spPr>
        <a:solidFill>
          <a:srgbClr val="7030A0">
            <a:alpha val="76667"/>
          </a:srgbClr>
        </a:solidFill>
      </dgm:spPr>
      <dgm:t>
        <a:bodyPr/>
        <a:lstStyle/>
        <a:p>
          <a:r>
            <a:rPr lang="uk-UA" dirty="0"/>
            <a:t>очна</a:t>
          </a:r>
          <a:endParaRPr lang="ru-RU" dirty="0"/>
        </a:p>
      </dgm:t>
    </dgm:pt>
    <dgm:pt modelId="{99C3809E-3CCD-46E2-8830-B482CB1AA22C}" type="parTrans" cxnId="{D4BE4C89-D67A-41C8-85EC-4FC45754C47F}">
      <dgm:prSet/>
      <dgm:spPr/>
      <dgm:t>
        <a:bodyPr/>
        <a:lstStyle/>
        <a:p>
          <a:endParaRPr lang="ru-RU"/>
        </a:p>
      </dgm:t>
    </dgm:pt>
    <dgm:pt modelId="{CA91461B-9290-4B70-81CC-6970B63F2FCA}" type="sibTrans" cxnId="{D4BE4C89-D67A-41C8-85EC-4FC45754C47F}">
      <dgm:prSet/>
      <dgm:spPr/>
      <dgm:t>
        <a:bodyPr/>
        <a:lstStyle/>
        <a:p>
          <a:endParaRPr lang="ru-RU"/>
        </a:p>
      </dgm:t>
    </dgm:pt>
    <dgm:pt modelId="{13631DCC-B192-4B47-9F65-E4852C68B6A7}">
      <dgm:prSet phldrT="[Текст]"/>
      <dgm:spPr>
        <a:solidFill>
          <a:srgbClr val="C00000">
            <a:alpha val="63333"/>
          </a:srgbClr>
        </a:solidFill>
      </dgm:spPr>
      <dgm:t>
        <a:bodyPr/>
        <a:lstStyle/>
        <a:p>
          <a:r>
            <a:rPr lang="uk-UA" dirty="0"/>
            <a:t>змішана</a:t>
          </a:r>
          <a:endParaRPr lang="ru-RU"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dgm:spPr>
        <a:solidFill>
          <a:srgbClr val="0083E6">
            <a:alpha val="49804"/>
          </a:srgbClr>
        </a:solidFill>
      </dgm:spPr>
      <dgm:t>
        <a:bodyPr/>
        <a:lstStyle/>
        <a:p>
          <a:r>
            <a:rPr lang="uk-UA" dirty="0"/>
            <a:t>дистанційна</a:t>
          </a:r>
          <a:endParaRPr lang="ru-RU"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t>
        <a:bodyPr/>
        <a:lstStyle/>
        <a:p>
          <a:endParaRPr lang="ru-RU"/>
        </a:p>
      </dgm:t>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4" custScaleX="252289" custScaleY="68806" custLinFactNeighborX="-1383" custLinFactNeighborY="-15301">
        <dgm:presLayoutVars>
          <dgm:chMax val="7"/>
          <dgm:chPref val="7"/>
        </dgm:presLayoutVars>
      </dgm:prSet>
      <dgm:spPr/>
      <dgm:t>
        <a:bodyPr/>
        <a:lstStyle/>
        <a:p>
          <a:endParaRPr lang="ru-RU"/>
        </a:p>
      </dgm:t>
    </dgm:pt>
    <dgm:pt modelId="{0188307E-B5B3-485C-A9A1-8DC7CC32E169}" type="pres">
      <dgm:prSet presAssocID="{99C3809E-3CCD-46E2-8830-B482CB1AA22C}" presName="Name56" presStyleLbl="parChTrans1D2" presStyleIdx="0" presStyleCnt="3"/>
      <dgm:spPr/>
      <dgm:t>
        <a:bodyPr/>
        <a:lstStyle/>
        <a:p>
          <a:endParaRPr lang="ru-RU"/>
        </a:p>
      </dgm:t>
    </dgm:pt>
    <dgm:pt modelId="{96D622F3-9219-4C87-84B1-07B88A9D6B20}" type="pres">
      <dgm:prSet presAssocID="{D37A05D3-5C0D-4B42-839F-0A885D41CE5E}" presName="text0" presStyleLbl="node1" presStyleIdx="1" presStyleCnt="4" custScaleX="256739" custScaleY="68464" custRadScaleRad="104643" custRadScaleInc="-4012">
        <dgm:presLayoutVars>
          <dgm:bulletEnabled val="1"/>
        </dgm:presLayoutVars>
      </dgm:prSet>
      <dgm:spPr/>
      <dgm:t>
        <a:bodyPr/>
        <a:lstStyle/>
        <a:p>
          <a:endParaRPr lang="ru-RU"/>
        </a:p>
      </dgm:t>
    </dgm:pt>
    <dgm:pt modelId="{D4C0FDC8-2D77-450E-A888-CAE34277B94D}" type="pres">
      <dgm:prSet presAssocID="{CE5CA728-7F0F-49FF-8576-8BD646A063F7}" presName="Name56" presStyleLbl="parChTrans1D2" presStyleIdx="1" presStyleCnt="3"/>
      <dgm:spPr/>
      <dgm:t>
        <a:bodyPr/>
        <a:lstStyle/>
        <a:p>
          <a:endParaRPr lang="ru-RU"/>
        </a:p>
      </dgm:t>
    </dgm:pt>
    <dgm:pt modelId="{098C9FBE-9E38-4418-8E1C-1A28AF00BC0F}" type="pres">
      <dgm:prSet presAssocID="{13631DCC-B192-4B47-9F65-E4852C68B6A7}" presName="text0" presStyleLbl="node1" presStyleIdx="2" presStyleCnt="4" custScaleX="256739" custScaleY="68464" custRadScaleRad="92279" custRadScaleInc="-16274">
        <dgm:presLayoutVars>
          <dgm:bulletEnabled val="1"/>
        </dgm:presLayoutVars>
      </dgm:prSet>
      <dgm:spPr/>
      <dgm:t>
        <a:bodyPr/>
        <a:lstStyle/>
        <a:p>
          <a:endParaRPr lang="ru-RU"/>
        </a:p>
      </dgm:t>
    </dgm:pt>
    <dgm:pt modelId="{C379244F-B3E4-4459-B2BB-2E6E4EF60301}" type="pres">
      <dgm:prSet presAssocID="{3EBB96BD-E8D8-4974-A73C-2F460FE50D36}" presName="Name56" presStyleLbl="parChTrans1D2" presStyleIdx="2" presStyleCnt="3"/>
      <dgm:spPr/>
      <dgm:t>
        <a:bodyPr/>
        <a:lstStyle/>
        <a:p>
          <a:endParaRPr lang="ru-RU"/>
        </a:p>
      </dgm:t>
    </dgm:pt>
    <dgm:pt modelId="{3AD623AA-BE28-41D2-ABB4-90E05D1E27E0}" type="pres">
      <dgm:prSet presAssocID="{1FF5A49F-EAC3-4F56-BF0B-7E39C2A1EA2C}" presName="text0" presStyleLbl="node1" presStyleIdx="3" presStyleCnt="4" custScaleX="256739" custScaleY="68464" custRadScaleRad="88750" custRadScaleInc="10801">
        <dgm:presLayoutVars>
          <dgm:bulletEnabled val="1"/>
        </dgm:presLayoutVars>
      </dgm:prSet>
      <dgm:spPr/>
      <dgm:t>
        <a:bodyPr/>
        <a:lstStyle/>
        <a:p>
          <a:endParaRPr lang="ru-RU"/>
        </a:p>
      </dgm:t>
    </dgm:pt>
  </dgm:ptLst>
  <dgm:cxnLst>
    <dgm:cxn modelId="{CF23F9AA-D59D-48CC-B764-E194A184E905}" srcId="{0E36D9F9-7C44-4D2F-8726-E5B5467E0BD9}" destId="{F0389CD9-432C-4623-8B69-93B4B98A5249}" srcOrd="0" destOrd="0" parTransId="{EBD119A8-E6EF-4537-BE27-93AAC505F4A3}" sibTransId="{5F891789-A563-4370-9528-3C2ED603B643}"/>
    <dgm:cxn modelId="{F2D91427-AA0D-4A43-B224-4A10AD5F3F5A}" type="presOf" srcId="{99C3809E-3CCD-46E2-8830-B482CB1AA22C}" destId="{0188307E-B5B3-485C-A9A1-8DC7CC32E169}" srcOrd="0" destOrd="0" presId="urn:microsoft.com/office/officeart/2008/layout/RadialCluster"/>
    <dgm:cxn modelId="{C1D44192-0D04-4300-A9B6-1F779C8733A7}" srcId="{F0389CD9-432C-4623-8B69-93B4B98A5249}" destId="{1FF5A49F-EAC3-4F56-BF0B-7E39C2A1EA2C}" srcOrd="2" destOrd="0" parTransId="{3EBB96BD-E8D8-4974-A73C-2F460FE50D36}" sibTransId="{84F4803C-B04C-486D-AC4F-E38BB10EC510}"/>
    <dgm:cxn modelId="{8EA55E1B-F324-4684-BEC9-940F01E13EA0}" type="presOf" srcId="{D37A05D3-5C0D-4B42-839F-0A885D41CE5E}" destId="{96D622F3-9219-4C87-84B1-07B88A9D6B20}" srcOrd="0" destOrd="0" presId="urn:microsoft.com/office/officeart/2008/layout/RadialCluster"/>
    <dgm:cxn modelId="{CCB2B2D5-CAC8-4640-869C-BFC358FC22BA}" type="presOf" srcId="{0E36D9F9-7C44-4D2F-8726-E5B5467E0BD9}" destId="{361101F7-6E41-465E-A6E6-E30B5E9E6014}" srcOrd="0" destOrd="0" presId="urn:microsoft.com/office/officeart/2008/layout/RadialCluster"/>
    <dgm:cxn modelId="{96D1C701-4381-4680-AA4F-35281121FC08}" type="presOf" srcId="{1FF5A49F-EAC3-4F56-BF0B-7E39C2A1EA2C}" destId="{3AD623AA-BE28-41D2-ABB4-90E05D1E27E0}" srcOrd="0" destOrd="0" presId="urn:microsoft.com/office/officeart/2008/layout/RadialCluster"/>
    <dgm:cxn modelId="{9E8718EF-84F5-4D5F-BE38-1E1303DBC680}" type="presOf" srcId="{13631DCC-B192-4B47-9F65-E4852C68B6A7}" destId="{098C9FBE-9E38-4418-8E1C-1A28AF00BC0F}" srcOrd="0" destOrd="0" presId="urn:microsoft.com/office/officeart/2008/layout/RadialCluster"/>
    <dgm:cxn modelId="{EC8C4B2B-1FA9-42A1-B723-65243B2EDB7E}" type="presOf" srcId="{CE5CA728-7F0F-49FF-8576-8BD646A063F7}" destId="{D4C0FDC8-2D77-450E-A888-CAE34277B94D}" srcOrd="0" destOrd="0" presId="urn:microsoft.com/office/officeart/2008/layout/RadialCluster"/>
    <dgm:cxn modelId="{45D39C30-CEEF-47C3-821A-5B63A9D24A91}" type="presOf" srcId="{3EBB96BD-E8D8-4974-A73C-2F460FE50D36}" destId="{C379244F-B3E4-4459-B2BB-2E6E4EF60301}" srcOrd="0" destOrd="0" presId="urn:microsoft.com/office/officeart/2008/layout/RadialCluster"/>
    <dgm:cxn modelId="{D4BE4C89-D67A-41C8-85EC-4FC45754C47F}" srcId="{F0389CD9-432C-4623-8B69-93B4B98A5249}" destId="{D37A05D3-5C0D-4B42-839F-0A885D41CE5E}" srcOrd="0" destOrd="0" parTransId="{99C3809E-3CCD-46E2-8830-B482CB1AA22C}" sibTransId="{CA91461B-9290-4B70-81CC-6970B63F2FCA}"/>
    <dgm:cxn modelId="{A420E8B6-DFEE-43AC-998F-7BBE05F6A077}" srcId="{F0389CD9-432C-4623-8B69-93B4B98A5249}" destId="{13631DCC-B192-4B47-9F65-E4852C68B6A7}" srcOrd="1" destOrd="0" parTransId="{CE5CA728-7F0F-49FF-8576-8BD646A063F7}" sibTransId="{A642BFE1-BCB1-41C3-9FFD-5AD057A687B2}"/>
    <dgm:cxn modelId="{73E1A17E-D1D4-421A-B257-72C2CC64564A}" type="presOf" srcId="{F0389CD9-432C-4623-8B69-93B4B98A5249}" destId="{6107A320-0D3E-4F16-B165-D8CA6403EB22}" srcOrd="0" destOrd="0" presId="urn:microsoft.com/office/officeart/2008/layout/RadialCluster"/>
    <dgm:cxn modelId="{B1151165-3518-440B-8CCA-F842F3CC1F92}" type="presParOf" srcId="{361101F7-6E41-465E-A6E6-E30B5E9E6014}" destId="{398AC04A-86DF-4ED6-BEB7-E5A61A0133F3}" srcOrd="0" destOrd="0" presId="urn:microsoft.com/office/officeart/2008/layout/RadialCluster"/>
    <dgm:cxn modelId="{06514DDE-E107-4D29-B420-ECA7DE95E758}" type="presParOf" srcId="{398AC04A-86DF-4ED6-BEB7-E5A61A0133F3}" destId="{6107A320-0D3E-4F16-B165-D8CA6403EB22}" srcOrd="0" destOrd="0" presId="urn:microsoft.com/office/officeart/2008/layout/RadialCluster"/>
    <dgm:cxn modelId="{DD6A3D21-8C03-4910-8051-421F44D7C696}" type="presParOf" srcId="{398AC04A-86DF-4ED6-BEB7-E5A61A0133F3}" destId="{0188307E-B5B3-485C-A9A1-8DC7CC32E169}" srcOrd="1" destOrd="0" presId="urn:microsoft.com/office/officeart/2008/layout/RadialCluster"/>
    <dgm:cxn modelId="{A071998A-6CAC-4FA8-99CF-919D103E77D1}" type="presParOf" srcId="{398AC04A-86DF-4ED6-BEB7-E5A61A0133F3}" destId="{96D622F3-9219-4C87-84B1-07B88A9D6B20}" srcOrd="2" destOrd="0" presId="urn:microsoft.com/office/officeart/2008/layout/RadialCluster"/>
    <dgm:cxn modelId="{C99DBF06-17E4-48AB-854E-53BF9A50517D}" type="presParOf" srcId="{398AC04A-86DF-4ED6-BEB7-E5A61A0133F3}" destId="{D4C0FDC8-2D77-450E-A888-CAE34277B94D}" srcOrd="3" destOrd="0" presId="urn:microsoft.com/office/officeart/2008/layout/RadialCluster"/>
    <dgm:cxn modelId="{94B54700-A632-4A32-9FD3-1ACB8727EEAE}" type="presParOf" srcId="{398AC04A-86DF-4ED6-BEB7-E5A61A0133F3}" destId="{098C9FBE-9E38-4418-8E1C-1A28AF00BC0F}" srcOrd="4" destOrd="0" presId="urn:microsoft.com/office/officeart/2008/layout/RadialCluster"/>
    <dgm:cxn modelId="{E50D06FE-CC98-46E6-82E8-C2B355ED3108}" type="presParOf" srcId="{398AC04A-86DF-4ED6-BEB7-E5A61A0133F3}" destId="{C379244F-B3E4-4459-B2BB-2E6E4EF60301}" srcOrd="5" destOrd="0" presId="urn:microsoft.com/office/officeart/2008/layout/RadialCluster"/>
    <dgm:cxn modelId="{5E53DEDE-7332-42F7-AF17-761C33D4465B}" type="presParOf" srcId="{398AC04A-86DF-4ED6-BEB7-E5A61A0133F3}" destId="{3AD623AA-BE28-41D2-ABB4-90E05D1E27E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370C0-8F23-4A57-84D0-904B8FB33B14}" type="doc">
      <dgm:prSet loTypeId="urn:microsoft.com/office/officeart/2005/8/layout/gear1" loCatId="process" qsTypeId="urn:microsoft.com/office/officeart/2005/8/quickstyle/3d3" qsCatId="3D" csTypeId="urn:microsoft.com/office/officeart/2005/8/colors/accent5_4" csCatId="accent5" phldr="1"/>
      <dgm:spPr/>
    </dgm:pt>
    <dgm:pt modelId="{9578C87E-1693-4617-A3F0-78CED61CA8F4}">
      <dgm:prSet phldrT="[Текст]" custT="1"/>
      <dgm:spPr/>
      <dgm:t>
        <a:bodyPr/>
        <a:lstStyle/>
        <a:p>
          <a:r>
            <a:rPr lang="uk-UA" sz="2400" b="1" dirty="0">
              <a:effectLst/>
              <a:latin typeface="+mn-lt"/>
              <a:ea typeface="Calibri" panose="020F0502020204030204" pitchFamily="34" charset="0"/>
              <a:cs typeface="Arial" panose="020B0604020202020204" pitchFamily="34" charset="0"/>
            </a:rPr>
            <a:t>Ми з Вами й для Вас!</a:t>
          </a:r>
          <a:endParaRPr lang="uk-UA" sz="2400" b="1" dirty="0">
            <a:latin typeface="+mn-lt"/>
          </a:endParaRPr>
        </a:p>
      </dgm:t>
    </dgm:pt>
    <dgm:pt modelId="{5653C612-046F-4E65-9680-933F4DD629E8}" type="parTrans" cxnId="{15124C61-CEA8-4310-B6D1-AC5EE8778DAE}">
      <dgm:prSet/>
      <dgm:spPr/>
      <dgm:t>
        <a:bodyPr/>
        <a:lstStyle/>
        <a:p>
          <a:endParaRPr lang="uk-UA" sz="2400" b="1">
            <a:latin typeface="+mn-lt"/>
          </a:endParaRPr>
        </a:p>
      </dgm:t>
    </dgm:pt>
    <dgm:pt modelId="{794C2082-64D5-4882-8AE4-CBC06965189B}" type="sibTrans" cxnId="{15124C61-CEA8-4310-B6D1-AC5EE8778DAE}">
      <dgm:prSet/>
      <dgm:spPr/>
      <dgm:t>
        <a:bodyPr/>
        <a:lstStyle/>
        <a:p>
          <a:endParaRPr lang="uk-UA" sz="2400" b="1">
            <a:latin typeface="+mn-lt"/>
          </a:endParaRPr>
        </a:p>
      </dgm:t>
    </dgm:pt>
    <dgm:pt modelId="{5B5BBC62-C3B4-41B2-9DBD-F283AAB359C5}">
      <dgm:prSet phldrT="[Текст]" custT="1"/>
      <dgm:spPr/>
      <dgm:t>
        <a:bodyPr/>
        <a:lstStyle/>
        <a:p>
          <a:r>
            <a:rPr lang="uk-UA" sz="2400" b="1" dirty="0">
              <a:effectLst/>
              <a:latin typeface="+mn-lt"/>
              <a:ea typeface="Calibri" panose="020F0502020204030204" pitchFamily="34" charset="0"/>
              <a:cs typeface="Arial" panose="020B0604020202020204" pitchFamily="34" charset="0"/>
            </a:rPr>
            <a:t>Ми діємо! </a:t>
          </a:r>
          <a:endParaRPr lang="uk-UA" sz="2400" b="1" dirty="0">
            <a:latin typeface="+mn-lt"/>
          </a:endParaRPr>
        </a:p>
      </dgm:t>
    </dgm:pt>
    <dgm:pt modelId="{F303D9F1-EB63-4078-9C61-1A426377BFD9}" type="parTrans" cxnId="{DB234754-FF13-48E5-AFB1-9BE3F4D76B85}">
      <dgm:prSet/>
      <dgm:spPr/>
      <dgm:t>
        <a:bodyPr/>
        <a:lstStyle/>
        <a:p>
          <a:endParaRPr lang="uk-UA" sz="2400" b="1">
            <a:latin typeface="+mn-lt"/>
          </a:endParaRPr>
        </a:p>
      </dgm:t>
    </dgm:pt>
    <dgm:pt modelId="{7F553C35-64ED-4ABC-9E9E-DACDF60A3A6D}" type="sibTrans" cxnId="{DB234754-FF13-48E5-AFB1-9BE3F4D76B85}">
      <dgm:prSet/>
      <dgm:spPr/>
      <dgm:t>
        <a:bodyPr/>
        <a:lstStyle/>
        <a:p>
          <a:endParaRPr lang="uk-UA" sz="2400" b="1">
            <a:latin typeface="+mn-lt"/>
          </a:endParaRPr>
        </a:p>
      </dgm:t>
    </dgm:pt>
    <dgm:pt modelId="{776CE52A-1E89-42C5-8A26-FB321C889C94}">
      <dgm:prSet phldrT="[Текст]" custT="1"/>
      <dgm:spPr/>
      <dgm:t>
        <a:bodyPr/>
        <a:lstStyle/>
        <a:p>
          <a:r>
            <a:rPr lang="uk-UA" sz="2400" b="1" dirty="0">
              <a:effectLst/>
              <a:latin typeface="+mn-lt"/>
              <a:ea typeface="Calibri" panose="020F0502020204030204" pitchFamily="34" charset="0"/>
              <a:cs typeface="Arial" panose="020B0604020202020204" pitchFamily="34" charset="0"/>
            </a:rPr>
            <a:t>Ми є!</a:t>
          </a:r>
          <a:endParaRPr lang="uk-UA" sz="2400" b="1" dirty="0">
            <a:latin typeface="+mn-lt"/>
          </a:endParaRPr>
        </a:p>
      </dgm:t>
    </dgm:pt>
    <dgm:pt modelId="{787E6D0F-5934-42F0-B6D2-0260CE0F0126}" type="parTrans" cxnId="{30578BA8-8AE7-4ABE-AD20-1FBFDA97FD56}">
      <dgm:prSet/>
      <dgm:spPr/>
      <dgm:t>
        <a:bodyPr/>
        <a:lstStyle/>
        <a:p>
          <a:endParaRPr lang="uk-UA" sz="2400" b="1">
            <a:latin typeface="+mn-lt"/>
          </a:endParaRPr>
        </a:p>
      </dgm:t>
    </dgm:pt>
    <dgm:pt modelId="{EC66FA76-9377-43DA-A15A-88E8E9489D9A}" type="sibTrans" cxnId="{30578BA8-8AE7-4ABE-AD20-1FBFDA97FD56}">
      <dgm:prSet/>
      <dgm:spPr/>
      <dgm:t>
        <a:bodyPr/>
        <a:lstStyle/>
        <a:p>
          <a:endParaRPr lang="uk-UA" sz="2400" b="1">
            <a:latin typeface="+mn-lt"/>
          </a:endParaRPr>
        </a:p>
      </dgm:t>
    </dgm:pt>
    <dgm:pt modelId="{CAD6176F-E1B4-40EE-9A50-9B9B9754C590}" type="pres">
      <dgm:prSet presAssocID="{E3A370C0-8F23-4A57-84D0-904B8FB33B14}" presName="composite" presStyleCnt="0">
        <dgm:presLayoutVars>
          <dgm:chMax val="3"/>
          <dgm:animLvl val="lvl"/>
          <dgm:resizeHandles val="exact"/>
        </dgm:presLayoutVars>
      </dgm:prSet>
      <dgm:spPr/>
    </dgm:pt>
    <dgm:pt modelId="{212F48B9-45CB-4146-9E0D-1934C846FBEA}" type="pres">
      <dgm:prSet presAssocID="{9578C87E-1693-4617-A3F0-78CED61CA8F4}" presName="gear1" presStyleLbl="node1" presStyleIdx="0" presStyleCnt="3" custLinFactNeighborX="64" custLinFactNeighborY="1027">
        <dgm:presLayoutVars>
          <dgm:chMax val="1"/>
          <dgm:bulletEnabled val="1"/>
        </dgm:presLayoutVars>
      </dgm:prSet>
      <dgm:spPr/>
      <dgm:t>
        <a:bodyPr/>
        <a:lstStyle/>
        <a:p>
          <a:endParaRPr lang="uk-UA"/>
        </a:p>
      </dgm:t>
    </dgm:pt>
    <dgm:pt modelId="{C3631355-EDA5-4637-945F-78790D58800E}" type="pres">
      <dgm:prSet presAssocID="{9578C87E-1693-4617-A3F0-78CED61CA8F4}" presName="gear1srcNode" presStyleLbl="node1" presStyleIdx="0" presStyleCnt="3"/>
      <dgm:spPr/>
      <dgm:t>
        <a:bodyPr/>
        <a:lstStyle/>
        <a:p>
          <a:endParaRPr lang="uk-UA"/>
        </a:p>
      </dgm:t>
    </dgm:pt>
    <dgm:pt modelId="{7B3CE53D-9ABB-46F0-B1E0-FA8D29B08E82}" type="pres">
      <dgm:prSet presAssocID="{9578C87E-1693-4617-A3F0-78CED61CA8F4}" presName="gear1dstNode" presStyleLbl="node1" presStyleIdx="0" presStyleCnt="3"/>
      <dgm:spPr/>
      <dgm:t>
        <a:bodyPr/>
        <a:lstStyle/>
        <a:p>
          <a:endParaRPr lang="uk-UA"/>
        </a:p>
      </dgm:t>
    </dgm:pt>
    <dgm:pt modelId="{52EA010F-4566-4260-803B-A52B23AB7991}" type="pres">
      <dgm:prSet presAssocID="{5B5BBC62-C3B4-41B2-9DBD-F283AAB359C5}" presName="gear2" presStyleLbl="node1" presStyleIdx="1" presStyleCnt="3" custScaleX="135895" custScaleY="118735">
        <dgm:presLayoutVars>
          <dgm:chMax val="1"/>
          <dgm:bulletEnabled val="1"/>
        </dgm:presLayoutVars>
      </dgm:prSet>
      <dgm:spPr/>
      <dgm:t>
        <a:bodyPr/>
        <a:lstStyle/>
        <a:p>
          <a:endParaRPr lang="uk-UA"/>
        </a:p>
      </dgm:t>
    </dgm:pt>
    <dgm:pt modelId="{BA6F235A-6AA0-4F08-BD51-D98E066B7386}" type="pres">
      <dgm:prSet presAssocID="{5B5BBC62-C3B4-41B2-9DBD-F283AAB359C5}" presName="gear2srcNode" presStyleLbl="node1" presStyleIdx="1" presStyleCnt="3"/>
      <dgm:spPr/>
      <dgm:t>
        <a:bodyPr/>
        <a:lstStyle/>
        <a:p>
          <a:endParaRPr lang="uk-UA"/>
        </a:p>
      </dgm:t>
    </dgm:pt>
    <dgm:pt modelId="{C3639DA5-DC28-4BD9-B2CC-F335E96912BC}" type="pres">
      <dgm:prSet presAssocID="{5B5BBC62-C3B4-41B2-9DBD-F283AAB359C5}" presName="gear2dstNode" presStyleLbl="node1" presStyleIdx="1" presStyleCnt="3"/>
      <dgm:spPr/>
      <dgm:t>
        <a:bodyPr/>
        <a:lstStyle/>
        <a:p>
          <a:endParaRPr lang="uk-UA"/>
        </a:p>
      </dgm:t>
    </dgm:pt>
    <dgm:pt modelId="{A6541F4F-29E5-450B-A1BE-08AF34EBBF51}" type="pres">
      <dgm:prSet presAssocID="{776CE52A-1E89-42C5-8A26-FB321C889C94}" presName="gear3" presStyleLbl="node1" presStyleIdx="2" presStyleCnt="3"/>
      <dgm:spPr/>
      <dgm:t>
        <a:bodyPr/>
        <a:lstStyle/>
        <a:p>
          <a:endParaRPr lang="uk-UA"/>
        </a:p>
      </dgm:t>
    </dgm:pt>
    <dgm:pt modelId="{CA6B7097-AE94-41DA-90E8-852D27E42A2B}" type="pres">
      <dgm:prSet presAssocID="{776CE52A-1E89-42C5-8A26-FB321C889C94}" presName="gear3tx" presStyleLbl="node1" presStyleIdx="2" presStyleCnt="3">
        <dgm:presLayoutVars>
          <dgm:chMax val="1"/>
          <dgm:bulletEnabled val="1"/>
        </dgm:presLayoutVars>
      </dgm:prSet>
      <dgm:spPr/>
      <dgm:t>
        <a:bodyPr/>
        <a:lstStyle/>
        <a:p>
          <a:endParaRPr lang="uk-UA"/>
        </a:p>
      </dgm:t>
    </dgm:pt>
    <dgm:pt modelId="{C8427AE6-95B1-469B-808A-997B9E9DFDD5}" type="pres">
      <dgm:prSet presAssocID="{776CE52A-1E89-42C5-8A26-FB321C889C94}" presName="gear3srcNode" presStyleLbl="node1" presStyleIdx="2" presStyleCnt="3"/>
      <dgm:spPr/>
      <dgm:t>
        <a:bodyPr/>
        <a:lstStyle/>
        <a:p>
          <a:endParaRPr lang="uk-UA"/>
        </a:p>
      </dgm:t>
    </dgm:pt>
    <dgm:pt modelId="{28097E9F-A515-4D98-A03B-494B94D6321E}" type="pres">
      <dgm:prSet presAssocID="{776CE52A-1E89-42C5-8A26-FB321C889C94}" presName="gear3dstNode" presStyleLbl="node1" presStyleIdx="2" presStyleCnt="3"/>
      <dgm:spPr/>
      <dgm:t>
        <a:bodyPr/>
        <a:lstStyle/>
        <a:p>
          <a:endParaRPr lang="uk-UA"/>
        </a:p>
      </dgm:t>
    </dgm:pt>
    <dgm:pt modelId="{F751330A-65EE-4F18-99FA-B396294D17CD}" type="pres">
      <dgm:prSet presAssocID="{794C2082-64D5-4882-8AE4-CBC06965189B}" presName="connector1" presStyleLbl="sibTrans2D1" presStyleIdx="0" presStyleCnt="3"/>
      <dgm:spPr/>
      <dgm:t>
        <a:bodyPr/>
        <a:lstStyle/>
        <a:p>
          <a:endParaRPr lang="uk-UA"/>
        </a:p>
      </dgm:t>
    </dgm:pt>
    <dgm:pt modelId="{C6D14047-C886-47BD-A69D-F7C3FFB2C7BD}" type="pres">
      <dgm:prSet presAssocID="{7F553C35-64ED-4ABC-9E9E-DACDF60A3A6D}" presName="connector2" presStyleLbl="sibTrans2D1" presStyleIdx="1" presStyleCnt="3"/>
      <dgm:spPr/>
      <dgm:t>
        <a:bodyPr/>
        <a:lstStyle/>
        <a:p>
          <a:endParaRPr lang="uk-UA"/>
        </a:p>
      </dgm:t>
    </dgm:pt>
    <dgm:pt modelId="{CEE99C4B-4985-4587-9747-835E2F5585AF}" type="pres">
      <dgm:prSet presAssocID="{EC66FA76-9377-43DA-A15A-88E8E9489D9A}" presName="connector3" presStyleLbl="sibTrans2D1" presStyleIdx="2" presStyleCnt="3"/>
      <dgm:spPr/>
      <dgm:t>
        <a:bodyPr/>
        <a:lstStyle/>
        <a:p>
          <a:endParaRPr lang="uk-UA"/>
        </a:p>
      </dgm:t>
    </dgm:pt>
  </dgm:ptLst>
  <dgm:cxnLst>
    <dgm:cxn modelId="{34C25CA9-00C8-4BEC-9122-ADAC1BD08369}" type="presOf" srcId="{E3A370C0-8F23-4A57-84D0-904B8FB33B14}" destId="{CAD6176F-E1B4-40EE-9A50-9B9B9754C590}" srcOrd="0" destOrd="0" presId="urn:microsoft.com/office/officeart/2005/8/layout/gear1"/>
    <dgm:cxn modelId="{DB234754-FF13-48E5-AFB1-9BE3F4D76B85}" srcId="{E3A370C0-8F23-4A57-84D0-904B8FB33B14}" destId="{5B5BBC62-C3B4-41B2-9DBD-F283AAB359C5}" srcOrd="1" destOrd="0" parTransId="{F303D9F1-EB63-4078-9C61-1A426377BFD9}" sibTransId="{7F553C35-64ED-4ABC-9E9E-DACDF60A3A6D}"/>
    <dgm:cxn modelId="{EA13F8C2-E6B5-49F7-A095-A2CD96438271}" type="presOf" srcId="{5B5BBC62-C3B4-41B2-9DBD-F283AAB359C5}" destId="{C3639DA5-DC28-4BD9-B2CC-F335E96912BC}" srcOrd="2" destOrd="0" presId="urn:microsoft.com/office/officeart/2005/8/layout/gear1"/>
    <dgm:cxn modelId="{E5A4A63B-6076-46C9-9EFC-352C58E1D0AF}" type="presOf" srcId="{776CE52A-1E89-42C5-8A26-FB321C889C94}" destId="{28097E9F-A515-4D98-A03B-494B94D6321E}" srcOrd="3" destOrd="0" presId="urn:microsoft.com/office/officeart/2005/8/layout/gear1"/>
    <dgm:cxn modelId="{CD79A1A4-DDD4-45A9-81A8-75F37D96257C}" type="presOf" srcId="{9578C87E-1693-4617-A3F0-78CED61CA8F4}" destId="{7B3CE53D-9ABB-46F0-B1E0-FA8D29B08E82}" srcOrd="2" destOrd="0" presId="urn:microsoft.com/office/officeart/2005/8/layout/gear1"/>
    <dgm:cxn modelId="{984DD00A-8C44-4DAE-B02D-5720E0928BC8}" type="presOf" srcId="{776CE52A-1E89-42C5-8A26-FB321C889C94}" destId="{CA6B7097-AE94-41DA-90E8-852D27E42A2B}" srcOrd="1" destOrd="0" presId="urn:microsoft.com/office/officeart/2005/8/layout/gear1"/>
    <dgm:cxn modelId="{765E9340-4F4D-4ECC-9A2A-02542D3FDF57}" type="presOf" srcId="{5B5BBC62-C3B4-41B2-9DBD-F283AAB359C5}" destId="{BA6F235A-6AA0-4F08-BD51-D98E066B7386}" srcOrd="1" destOrd="0" presId="urn:microsoft.com/office/officeart/2005/8/layout/gear1"/>
    <dgm:cxn modelId="{15124C61-CEA8-4310-B6D1-AC5EE8778DAE}" srcId="{E3A370C0-8F23-4A57-84D0-904B8FB33B14}" destId="{9578C87E-1693-4617-A3F0-78CED61CA8F4}" srcOrd="0" destOrd="0" parTransId="{5653C612-046F-4E65-9680-933F4DD629E8}" sibTransId="{794C2082-64D5-4882-8AE4-CBC06965189B}"/>
    <dgm:cxn modelId="{7449F7CE-4FB5-4AEE-9D40-051DEBCD5DDA}" type="presOf" srcId="{776CE52A-1E89-42C5-8A26-FB321C889C94}" destId="{C8427AE6-95B1-469B-808A-997B9E9DFDD5}" srcOrd="2" destOrd="0" presId="urn:microsoft.com/office/officeart/2005/8/layout/gear1"/>
    <dgm:cxn modelId="{26A185F9-DF0F-4468-A1B6-25C0CFE9E5CC}" type="presOf" srcId="{7F553C35-64ED-4ABC-9E9E-DACDF60A3A6D}" destId="{C6D14047-C886-47BD-A69D-F7C3FFB2C7BD}" srcOrd="0" destOrd="0" presId="urn:microsoft.com/office/officeart/2005/8/layout/gear1"/>
    <dgm:cxn modelId="{B22DC9FC-2442-4816-A055-9B237D983506}" type="presOf" srcId="{9578C87E-1693-4617-A3F0-78CED61CA8F4}" destId="{212F48B9-45CB-4146-9E0D-1934C846FBEA}" srcOrd="0" destOrd="0" presId="urn:microsoft.com/office/officeart/2005/8/layout/gear1"/>
    <dgm:cxn modelId="{30578BA8-8AE7-4ABE-AD20-1FBFDA97FD56}" srcId="{E3A370C0-8F23-4A57-84D0-904B8FB33B14}" destId="{776CE52A-1E89-42C5-8A26-FB321C889C94}" srcOrd="2" destOrd="0" parTransId="{787E6D0F-5934-42F0-B6D2-0260CE0F0126}" sibTransId="{EC66FA76-9377-43DA-A15A-88E8E9489D9A}"/>
    <dgm:cxn modelId="{C808C5B8-9252-4A4A-A005-E6162D754029}" type="presOf" srcId="{794C2082-64D5-4882-8AE4-CBC06965189B}" destId="{F751330A-65EE-4F18-99FA-B396294D17CD}" srcOrd="0" destOrd="0" presId="urn:microsoft.com/office/officeart/2005/8/layout/gear1"/>
    <dgm:cxn modelId="{0817323A-9CA4-4168-A9C2-155CB258ECD6}" type="presOf" srcId="{5B5BBC62-C3B4-41B2-9DBD-F283AAB359C5}" destId="{52EA010F-4566-4260-803B-A52B23AB7991}" srcOrd="0" destOrd="0" presId="urn:microsoft.com/office/officeart/2005/8/layout/gear1"/>
    <dgm:cxn modelId="{2D34FAFD-8A6B-46EE-9FA3-F2F920076D59}" type="presOf" srcId="{9578C87E-1693-4617-A3F0-78CED61CA8F4}" destId="{C3631355-EDA5-4637-945F-78790D58800E}" srcOrd="1" destOrd="0" presId="urn:microsoft.com/office/officeart/2005/8/layout/gear1"/>
    <dgm:cxn modelId="{14DFDF08-C7F6-4657-93CB-77066E1D0068}" type="presOf" srcId="{EC66FA76-9377-43DA-A15A-88E8E9489D9A}" destId="{CEE99C4B-4985-4587-9747-835E2F5585AF}" srcOrd="0" destOrd="0" presId="urn:microsoft.com/office/officeart/2005/8/layout/gear1"/>
    <dgm:cxn modelId="{1B24C29C-EAFB-4272-A793-000C6B80D8AD}" type="presOf" srcId="{776CE52A-1E89-42C5-8A26-FB321C889C94}" destId="{A6541F4F-29E5-450B-A1BE-08AF34EBBF51}" srcOrd="0" destOrd="0" presId="urn:microsoft.com/office/officeart/2005/8/layout/gear1"/>
    <dgm:cxn modelId="{A4124C84-1A73-43E4-999B-57659734E9D3}" type="presParOf" srcId="{CAD6176F-E1B4-40EE-9A50-9B9B9754C590}" destId="{212F48B9-45CB-4146-9E0D-1934C846FBEA}" srcOrd="0" destOrd="0" presId="urn:microsoft.com/office/officeart/2005/8/layout/gear1"/>
    <dgm:cxn modelId="{D4E9EBFD-3C54-4EA7-AC95-B74CE5B5C43E}" type="presParOf" srcId="{CAD6176F-E1B4-40EE-9A50-9B9B9754C590}" destId="{C3631355-EDA5-4637-945F-78790D58800E}" srcOrd="1" destOrd="0" presId="urn:microsoft.com/office/officeart/2005/8/layout/gear1"/>
    <dgm:cxn modelId="{BAE87A44-272A-4308-AB7D-8E46E281EA2F}" type="presParOf" srcId="{CAD6176F-E1B4-40EE-9A50-9B9B9754C590}" destId="{7B3CE53D-9ABB-46F0-B1E0-FA8D29B08E82}" srcOrd="2" destOrd="0" presId="urn:microsoft.com/office/officeart/2005/8/layout/gear1"/>
    <dgm:cxn modelId="{D452AC24-B815-4FB6-97E5-325139914E24}" type="presParOf" srcId="{CAD6176F-E1B4-40EE-9A50-9B9B9754C590}" destId="{52EA010F-4566-4260-803B-A52B23AB7991}" srcOrd="3" destOrd="0" presId="urn:microsoft.com/office/officeart/2005/8/layout/gear1"/>
    <dgm:cxn modelId="{F808B8AD-C096-4EBD-9501-178E36C2E048}" type="presParOf" srcId="{CAD6176F-E1B4-40EE-9A50-9B9B9754C590}" destId="{BA6F235A-6AA0-4F08-BD51-D98E066B7386}" srcOrd="4" destOrd="0" presId="urn:microsoft.com/office/officeart/2005/8/layout/gear1"/>
    <dgm:cxn modelId="{CDEB2957-C954-4CA1-8050-32940895B490}" type="presParOf" srcId="{CAD6176F-E1B4-40EE-9A50-9B9B9754C590}" destId="{C3639DA5-DC28-4BD9-B2CC-F335E96912BC}" srcOrd="5" destOrd="0" presId="urn:microsoft.com/office/officeart/2005/8/layout/gear1"/>
    <dgm:cxn modelId="{8E45FAE6-1ACA-40BB-86FE-043283DBC1AB}" type="presParOf" srcId="{CAD6176F-E1B4-40EE-9A50-9B9B9754C590}" destId="{A6541F4F-29E5-450B-A1BE-08AF34EBBF51}" srcOrd="6" destOrd="0" presId="urn:microsoft.com/office/officeart/2005/8/layout/gear1"/>
    <dgm:cxn modelId="{22342EB3-8090-461E-9ADD-2C51983CE6E4}" type="presParOf" srcId="{CAD6176F-E1B4-40EE-9A50-9B9B9754C590}" destId="{CA6B7097-AE94-41DA-90E8-852D27E42A2B}" srcOrd="7" destOrd="0" presId="urn:microsoft.com/office/officeart/2005/8/layout/gear1"/>
    <dgm:cxn modelId="{FADB736E-6C79-45E5-BB71-D04BA263CC66}" type="presParOf" srcId="{CAD6176F-E1B4-40EE-9A50-9B9B9754C590}" destId="{C8427AE6-95B1-469B-808A-997B9E9DFDD5}" srcOrd="8" destOrd="0" presId="urn:microsoft.com/office/officeart/2005/8/layout/gear1"/>
    <dgm:cxn modelId="{8A1C5B7D-86DE-4281-A3A1-B2815AF814E8}" type="presParOf" srcId="{CAD6176F-E1B4-40EE-9A50-9B9B9754C590}" destId="{28097E9F-A515-4D98-A03B-494B94D6321E}" srcOrd="9" destOrd="0" presId="urn:microsoft.com/office/officeart/2005/8/layout/gear1"/>
    <dgm:cxn modelId="{1AB924C6-A8E6-4BC0-B11D-9B53F7798848}" type="presParOf" srcId="{CAD6176F-E1B4-40EE-9A50-9B9B9754C590}" destId="{F751330A-65EE-4F18-99FA-B396294D17CD}" srcOrd="10" destOrd="0" presId="urn:microsoft.com/office/officeart/2005/8/layout/gear1"/>
    <dgm:cxn modelId="{4F4B4559-CFEC-4A78-96D6-E82FCB3B6C50}" type="presParOf" srcId="{CAD6176F-E1B4-40EE-9A50-9B9B9754C590}" destId="{C6D14047-C886-47BD-A69D-F7C3FFB2C7BD}" srcOrd="11" destOrd="0" presId="urn:microsoft.com/office/officeart/2005/8/layout/gear1"/>
    <dgm:cxn modelId="{314F4154-210D-4AE7-8697-E89EBB60872B}" type="presParOf" srcId="{CAD6176F-E1B4-40EE-9A50-9B9B9754C590}" destId="{CEE99C4B-4985-4587-9747-835E2F5585A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089239" y="223716"/>
          <a:ext cx="2113304" cy="57635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uk-UA" sz="1800" b="1" kern="1200" dirty="0"/>
            <a:t>2023-2024 навчальний рік</a:t>
          </a:r>
          <a:endParaRPr lang="ru-RU" sz="1800" b="1" kern="1200" dirty="0"/>
        </a:p>
      </dsp:txBody>
      <dsp:txXfrm>
        <a:off x="1117374" y="251851"/>
        <a:ext cx="2057034" cy="520084"/>
      </dsp:txXfrm>
    </dsp:sp>
    <dsp:sp modelId="{D4C0FDC8-2D77-450E-A888-CAE34277B94D}">
      <dsp:nvSpPr>
        <dsp:cNvPr id="0" name=""/>
        <dsp:cNvSpPr/>
      </dsp:nvSpPr>
      <dsp:spPr>
        <a:xfrm rot="2504213">
          <a:off x="2406183" y="964623"/>
          <a:ext cx="494365" cy="0"/>
        </a:xfrm>
        <a:custGeom>
          <a:avLst/>
          <a:gdLst/>
          <a:ahLst/>
          <a:cxnLst/>
          <a:rect l="0" t="0" r="0" b="0"/>
          <a:pathLst>
            <a:path>
              <a:moveTo>
                <a:pt x="0" y="0"/>
              </a:moveTo>
              <a:lnTo>
                <a:pt x="49436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2287740" y="1129175"/>
          <a:ext cx="1924727" cy="735622"/>
        </a:xfrm>
        <a:prstGeom prst="roundRect">
          <a:avLst/>
        </a:prstGeom>
        <a:solidFill>
          <a:schemeClr val="accent5">
            <a:hueOff val="-191774"/>
            <a:satOff val="4275"/>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Завершення</a:t>
          </a:r>
        </a:p>
        <a:p>
          <a:pPr lvl="0" algn="ctr" defTabSz="711200">
            <a:lnSpc>
              <a:spcPct val="90000"/>
            </a:lnSpc>
            <a:spcBef>
              <a:spcPct val="0"/>
            </a:spcBef>
            <a:spcAft>
              <a:spcPct val="35000"/>
            </a:spcAft>
          </a:pPr>
          <a:r>
            <a:rPr lang="uk-UA" sz="1600" b="1" kern="1200" dirty="0" smtClean="0"/>
            <a:t>28 </a:t>
          </a:r>
          <a:r>
            <a:rPr lang="uk-UA" sz="1600" b="1" kern="1200" dirty="0"/>
            <a:t>червня 2024</a:t>
          </a:r>
          <a:endParaRPr lang="ru-RU" sz="1600" b="1" kern="1200" dirty="0"/>
        </a:p>
      </dsp:txBody>
      <dsp:txXfrm>
        <a:off x="2323650" y="1165085"/>
        <a:ext cx="1852907" cy="663802"/>
      </dsp:txXfrm>
    </dsp:sp>
    <dsp:sp modelId="{C379244F-B3E4-4459-B2BB-2E6E4EF60301}">
      <dsp:nvSpPr>
        <dsp:cNvPr id="0" name=""/>
        <dsp:cNvSpPr/>
      </dsp:nvSpPr>
      <dsp:spPr>
        <a:xfrm rot="7729693">
          <a:off x="1593761" y="953386"/>
          <a:ext cx="393605" cy="0"/>
        </a:xfrm>
        <a:custGeom>
          <a:avLst/>
          <a:gdLst/>
          <a:ahLst/>
          <a:cxnLst/>
          <a:rect l="0" t="0" r="0" b="0"/>
          <a:pathLst>
            <a:path>
              <a:moveTo>
                <a:pt x="0" y="0"/>
              </a:moveTo>
              <a:lnTo>
                <a:pt x="39360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443900" y="1106701"/>
          <a:ext cx="1809277" cy="791795"/>
        </a:xfrm>
        <a:prstGeom prst="roundRect">
          <a:avLst/>
        </a:prstGeom>
        <a:solidFill>
          <a:schemeClr val="accent5">
            <a:hueOff val="-383547"/>
            <a:satOff val="8551"/>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t>Початок </a:t>
          </a:r>
        </a:p>
        <a:p>
          <a:pPr lvl="0" algn="ctr" defTabSz="711200">
            <a:lnSpc>
              <a:spcPct val="90000"/>
            </a:lnSpc>
            <a:spcBef>
              <a:spcPct val="0"/>
            </a:spcBef>
            <a:spcAft>
              <a:spcPct val="35000"/>
            </a:spcAft>
          </a:pPr>
          <a:r>
            <a:rPr lang="uk-UA" sz="1600" b="1" kern="1200" dirty="0"/>
            <a:t>1 вересня 2023 </a:t>
          </a:r>
          <a:endParaRPr lang="ru-RU" sz="1600" b="1" kern="1200" dirty="0"/>
        </a:p>
      </dsp:txBody>
      <dsp:txXfrm>
        <a:off x="482552" y="1145353"/>
        <a:ext cx="1731973" cy="714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379424" y="953280"/>
          <a:ext cx="1944922" cy="5304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1" kern="1200" dirty="0"/>
            <a:t>Форми організації освітнього процесу</a:t>
          </a:r>
          <a:endParaRPr lang="ru-RU" sz="1400" b="1" kern="1200" dirty="0"/>
        </a:p>
      </dsp:txBody>
      <dsp:txXfrm>
        <a:off x="1405318" y="979174"/>
        <a:ext cx="1893134" cy="478644"/>
      </dsp:txXfrm>
    </dsp:sp>
    <dsp:sp modelId="{0188307E-B5B3-485C-A9A1-8DC7CC32E169}">
      <dsp:nvSpPr>
        <dsp:cNvPr id="0" name=""/>
        <dsp:cNvSpPr/>
      </dsp:nvSpPr>
      <dsp:spPr>
        <a:xfrm rot="16124277">
          <a:off x="2124274" y="736343"/>
          <a:ext cx="433978" cy="0"/>
        </a:xfrm>
        <a:custGeom>
          <a:avLst/>
          <a:gdLst/>
          <a:ahLst/>
          <a:cxnLst/>
          <a:rect l="0" t="0" r="0" b="0"/>
          <a:pathLst>
            <a:path>
              <a:moveTo>
                <a:pt x="0" y="0"/>
              </a:moveTo>
              <a:lnTo>
                <a:pt x="433978"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622F3-9219-4C87-84B1-07B88A9D6B20}">
      <dsp:nvSpPr>
        <dsp:cNvPr id="0" name=""/>
        <dsp:cNvSpPr/>
      </dsp:nvSpPr>
      <dsp:spPr>
        <a:xfrm>
          <a:off x="1669547" y="165783"/>
          <a:ext cx="1326082" cy="353623"/>
        </a:xfrm>
        <a:prstGeom prst="roundRect">
          <a:avLst/>
        </a:prstGeom>
        <a:solidFill>
          <a:srgbClr val="7030A0">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uk-UA" sz="1700" kern="1200" dirty="0"/>
            <a:t>очна</a:t>
          </a:r>
          <a:endParaRPr lang="ru-RU" sz="1700" kern="1200" dirty="0"/>
        </a:p>
      </dsp:txBody>
      <dsp:txXfrm>
        <a:off x="1686809" y="183045"/>
        <a:ext cx="1291558" cy="319099"/>
      </dsp:txXfrm>
    </dsp:sp>
    <dsp:sp modelId="{D4C0FDC8-2D77-450E-A888-CAE34277B94D}">
      <dsp:nvSpPr>
        <dsp:cNvPr id="0" name=""/>
        <dsp:cNvSpPr/>
      </dsp:nvSpPr>
      <dsp:spPr>
        <a:xfrm rot="2098876">
          <a:off x="2683886" y="1632962"/>
          <a:ext cx="520659" cy="0"/>
        </a:xfrm>
        <a:custGeom>
          <a:avLst/>
          <a:gdLst/>
          <a:ahLst/>
          <a:cxnLst/>
          <a:rect l="0" t="0" r="0" b="0"/>
          <a:pathLst>
            <a:path>
              <a:moveTo>
                <a:pt x="0" y="0"/>
              </a:moveTo>
              <a:lnTo>
                <a:pt x="520659"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2747162" y="1782212"/>
          <a:ext cx="1326082" cy="353623"/>
        </a:xfrm>
        <a:prstGeom prst="roundRect">
          <a:avLst/>
        </a:prstGeom>
        <a:solidFill>
          <a:srgbClr val="C00000">
            <a:alpha val="63333"/>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uk-UA" sz="1700" kern="1200" dirty="0"/>
            <a:t>змішана</a:t>
          </a:r>
          <a:endParaRPr lang="ru-RU" sz="1700" kern="1200" dirty="0"/>
        </a:p>
      </dsp:txBody>
      <dsp:txXfrm>
        <a:off x="2764424" y="1799474"/>
        <a:ext cx="1291558" cy="319099"/>
      </dsp:txXfrm>
    </dsp:sp>
    <dsp:sp modelId="{C379244F-B3E4-4459-B2BB-2E6E4EF60301}">
      <dsp:nvSpPr>
        <dsp:cNvPr id="0" name=""/>
        <dsp:cNvSpPr/>
      </dsp:nvSpPr>
      <dsp:spPr>
        <a:xfrm rot="8398564">
          <a:off x="1569391" y="1653684"/>
          <a:ext cx="528594" cy="0"/>
        </a:xfrm>
        <a:custGeom>
          <a:avLst/>
          <a:gdLst/>
          <a:ahLst/>
          <a:cxnLst/>
          <a:rect l="0" t="0" r="0" b="0"/>
          <a:pathLst>
            <a:path>
              <a:moveTo>
                <a:pt x="0" y="0"/>
              </a:moveTo>
              <a:lnTo>
                <a:pt x="528594"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757717" y="1823656"/>
          <a:ext cx="1326082" cy="353623"/>
        </a:xfrm>
        <a:prstGeom prst="roundRect">
          <a:avLst/>
        </a:prstGeom>
        <a:solidFill>
          <a:srgbClr val="0083E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kern="1200" dirty="0"/>
            <a:t>дистанційна</a:t>
          </a:r>
          <a:endParaRPr lang="ru-RU" sz="1600" kern="1200" dirty="0"/>
        </a:p>
      </dsp:txBody>
      <dsp:txXfrm>
        <a:off x="774979" y="1840918"/>
        <a:ext cx="1291558" cy="319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F48B9-45CB-4146-9E0D-1934C846FBEA}">
      <dsp:nvSpPr>
        <dsp:cNvPr id="0" name=""/>
        <dsp:cNvSpPr/>
      </dsp:nvSpPr>
      <dsp:spPr>
        <a:xfrm>
          <a:off x="2940904" y="1520827"/>
          <a:ext cx="1858789" cy="1858789"/>
        </a:xfrm>
        <a:prstGeom prst="gear9">
          <a:avLst/>
        </a:prstGeom>
        <a:solidFill>
          <a:schemeClr val="accent5">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з Вами й для Вас!</a:t>
          </a:r>
          <a:endParaRPr lang="uk-UA" sz="2400" b="1" kern="1200" dirty="0">
            <a:latin typeface="+mn-lt"/>
          </a:endParaRPr>
        </a:p>
      </dsp:txBody>
      <dsp:txXfrm>
        <a:off x="3314603" y="1956239"/>
        <a:ext cx="1111391" cy="955456"/>
      </dsp:txXfrm>
    </dsp:sp>
    <dsp:sp modelId="{52EA010F-4566-4260-803B-A52B23AB7991}">
      <dsp:nvSpPr>
        <dsp:cNvPr id="0" name=""/>
        <dsp:cNvSpPr/>
      </dsp:nvSpPr>
      <dsp:spPr>
        <a:xfrm>
          <a:off x="1615614" y="954843"/>
          <a:ext cx="1837092" cy="1605115"/>
        </a:xfrm>
        <a:prstGeom prst="gear6">
          <a:avLst/>
        </a:prstGeom>
        <a:solidFill>
          <a:schemeClr val="accent5">
            <a:shade val="50000"/>
            <a:hueOff val="44244"/>
            <a:satOff val="2144"/>
            <a:lumOff val="261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діємо! </a:t>
          </a:r>
          <a:endParaRPr lang="uk-UA" sz="2400" b="1" kern="1200" dirty="0">
            <a:latin typeface="+mn-lt"/>
          </a:endParaRPr>
        </a:p>
      </dsp:txBody>
      <dsp:txXfrm>
        <a:off x="2053427" y="1361378"/>
        <a:ext cx="961466" cy="792045"/>
      </dsp:txXfrm>
    </dsp:sp>
    <dsp:sp modelId="{A6541F4F-29E5-450B-A1BE-08AF34EBBF51}">
      <dsp:nvSpPr>
        <dsp:cNvPr id="0" name=""/>
        <dsp:cNvSpPr/>
      </dsp:nvSpPr>
      <dsp:spPr>
        <a:xfrm rot="20700000">
          <a:off x="2615409" y="148841"/>
          <a:ext cx="1324533" cy="1324533"/>
        </a:xfrm>
        <a:prstGeom prst="gear6">
          <a:avLst/>
        </a:prstGeom>
        <a:solidFill>
          <a:schemeClr val="accent5">
            <a:shade val="50000"/>
            <a:hueOff val="44244"/>
            <a:satOff val="2144"/>
            <a:lumOff val="261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a:effectLst/>
              <a:latin typeface="+mn-lt"/>
              <a:ea typeface="Calibri" panose="020F0502020204030204" pitchFamily="34" charset="0"/>
              <a:cs typeface="Arial" panose="020B0604020202020204" pitchFamily="34" charset="0"/>
            </a:rPr>
            <a:t>Ми є!</a:t>
          </a:r>
          <a:endParaRPr lang="uk-UA" sz="2400" b="1" kern="1200" dirty="0">
            <a:latin typeface="+mn-lt"/>
          </a:endParaRPr>
        </a:p>
      </dsp:txBody>
      <dsp:txXfrm rot="-20700000">
        <a:off x="2905918" y="439350"/>
        <a:ext cx="743515" cy="743515"/>
      </dsp:txXfrm>
    </dsp:sp>
    <dsp:sp modelId="{F751330A-65EE-4F18-99FA-B396294D17CD}">
      <dsp:nvSpPr>
        <dsp:cNvPr id="0" name=""/>
        <dsp:cNvSpPr/>
      </dsp:nvSpPr>
      <dsp:spPr>
        <a:xfrm>
          <a:off x="2788048" y="1245274"/>
          <a:ext cx="2379250" cy="2379250"/>
        </a:xfrm>
        <a:prstGeom prst="circularArrow">
          <a:avLst>
            <a:gd name="adj1" fmla="val 4687"/>
            <a:gd name="adj2" fmla="val 299029"/>
            <a:gd name="adj3" fmla="val 2493090"/>
            <a:gd name="adj4" fmla="val 15911913"/>
            <a:gd name="adj5" fmla="val 5469"/>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D14047-C886-47BD-A69D-F7C3FFB2C7BD}">
      <dsp:nvSpPr>
        <dsp:cNvPr id="0" name=""/>
        <dsp:cNvSpPr/>
      </dsp:nvSpPr>
      <dsp:spPr>
        <a:xfrm>
          <a:off x="1618827" y="785861"/>
          <a:ext cx="1728674" cy="1728674"/>
        </a:xfrm>
        <a:prstGeom prst="leftCircularArrow">
          <a:avLst>
            <a:gd name="adj1" fmla="val 6452"/>
            <a:gd name="adj2" fmla="val 429999"/>
            <a:gd name="adj3" fmla="val 10489124"/>
            <a:gd name="adj4" fmla="val 14837806"/>
            <a:gd name="adj5" fmla="val 7527"/>
          </a:avLst>
        </a:prstGeom>
        <a:solidFill>
          <a:schemeClr val="accent5">
            <a:shade val="90000"/>
            <a:hueOff val="45707"/>
            <a:satOff val="-2809"/>
            <a:lumOff val="185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EE99C4B-4985-4587-9747-835E2F5585AF}">
      <dsp:nvSpPr>
        <dsp:cNvPr id="0" name=""/>
        <dsp:cNvSpPr/>
      </dsp:nvSpPr>
      <dsp:spPr>
        <a:xfrm>
          <a:off x="2309031" y="-137785"/>
          <a:ext cx="1863858" cy="1863858"/>
        </a:xfrm>
        <a:prstGeom prst="circularArrow">
          <a:avLst>
            <a:gd name="adj1" fmla="val 5984"/>
            <a:gd name="adj2" fmla="val 394124"/>
            <a:gd name="adj3" fmla="val 13313824"/>
            <a:gd name="adj4" fmla="val 10508221"/>
            <a:gd name="adj5" fmla="val 6981"/>
          </a:avLst>
        </a:prstGeom>
        <a:solidFill>
          <a:schemeClr val="accent5">
            <a:shade val="90000"/>
            <a:hueOff val="45707"/>
            <a:satOff val="-2809"/>
            <a:lumOff val="185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68109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325882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smtClean="0"/>
          </a:p>
        </p:txBody>
      </p:sp>
      <p:sp>
        <p:nvSpPr>
          <p:cNvPr id="58372" name="Номер слайда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95370B3-CE04-46E7-9D5A-B35A8049BDAB}" type="slidenum">
              <a:rPr lang="ru-RU" smtClean="0"/>
              <a:pPr/>
              <a:t>21</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32588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279594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 xmlns:a16="http://schemas.microsoft.com/office/drawing/2014/main" id="{9D657832-DBBB-4815-AA88-6F48CCDF9A50}"/>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1A53ED2-4A10-454F-8D9C-CED42C98518F}" type="slidenum">
              <a:rPr lang="en-US" altLang="uk-UA" sz="1200" smtClean="0"/>
              <a:pPr/>
              <a:t>7</a:t>
            </a:fld>
            <a:endParaRPr lang="en-US" altLang="uk-UA" sz="1200"/>
          </a:p>
        </p:txBody>
      </p:sp>
      <p:sp>
        <p:nvSpPr>
          <p:cNvPr id="13315" name="Rectangle 2">
            <a:extLst>
              <a:ext uri="{FF2B5EF4-FFF2-40B4-BE49-F238E27FC236}">
                <a16:creationId xmlns="" xmlns:a16="http://schemas.microsoft.com/office/drawing/2014/main" id="{0E1F0BBD-7FDF-4D22-9101-7580B4033604}"/>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 xmlns:a16="http://schemas.microsoft.com/office/drawing/2014/main" id="{7064FFF0-7A45-4B6C-A694-A77770010FB4}"/>
              </a:ext>
            </a:extLst>
          </p:cNvPr>
          <p:cNvSpPr>
            <a:spLocks noGrp="1" noChangeArrowheads="1"/>
          </p:cNvSpPr>
          <p:nvPr>
            <p:ph type="body" idx="1"/>
          </p:nvPr>
        </p:nvSpPr>
        <p:spPr>
          <a:noFill/>
        </p:spPr>
        <p:txBody>
          <a:bodyPr/>
          <a:lstStyle/>
          <a:p>
            <a:pPr eaLnBrk="1" hangingPunct="1"/>
            <a:endParaRPr lang="ru-RU" alt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 xmlns:a16="http://schemas.microsoft.com/office/drawing/2014/main" id="{B6FB4592-BF9C-4894-B97F-EAC81C23F037}"/>
              </a:ext>
            </a:extLst>
          </p:cNvPr>
          <p:cNvSpPr>
            <a:spLocks noGrp="1" noChangeArrowheads="1"/>
          </p:cNvSpPr>
          <p:nvPr>
            <p:ph type="sldNum" sz="quarter" idx="5"/>
          </p:nvPr>
        </p:nvSpPr>
        <p:spPr>
          <a:xfrm>
            <a:off x="3884613" y="8685706"/>
            <a:ext cx="2971800" cy="456835"/>
          </a:xfrm>
          <a:prstGeom prst="rect">
            <a:avLst/>
          </a:prstGeom>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F35985-E9D3-4578-A767-3168F04FEDD9}" type="slidenum">
              <a:rPr kumimoji="0" lang="en-US" altLang="uk-U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uk-UA"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 xmlns:a16="http://schemas.microsoft.com/office/drawing/2014/main" id="{DE0C9ABC-72A5-4750-B40C-44C00A88B29F}"/>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 xmlns:a16="http://schemas.microsoft.com/office/drawing/2014/main" id="{BBBDCD53-9351-4661-BBF7-33B72810201B}"/>
              </a:ext>
            </a:extLst>
          </p:cNvPr>
          <p:cNvSpPr>
            <a:spLocks noGrp="1" noChangeArrowheads="1"/>
          </p:cNvSpPr>
          <p:nvPr>
            <p:ph type="body" idx="1"/>
          </p:nvPr>
        </p:nvSpPr>
        <p:spPr>
          <a:noFill/>
        </p:spPr>
        <p:txBody>
          <a:bodyPr/>
          <a:lstStyle/>
          <a:p>
            <a:pPr eaLnBrk="1" hangingPunct="1"/>
            <a:endParaRPr lang="ru-RU" altLang="uk-UA"/>
          </a:p>
        </p:txBody>
      </p:sp>
    </p:spTree>
    <p:extLst>
      <p:ext uri="{BB962C8B-B14F-4D97-AF65-F5344CB8AC3E}">
        <p14:creationId xmlns:p14="http://schemas.microsoft.com/office/powerpoint/2010/main" val="12004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80250" y="1286425"/>
            <a:ext cx="3729300" cy="21429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4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80125" y="3429275"/>
            <a:ext cx="3729300" cy="427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7_Титульны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628650" y="4767263"/>
            <a:ext cx="2057400" cy="273844"/>
          </a:xfrm>
          <a:prstGeom prst="rect">
            <a:avLst/>
          </a:prstGeom>
        </p:spPr>
        <p:txBody>
          <a:bodyPr lIns="68580" tIns="34290" rIns="68580" bIns="34290"/>
          <a:lstStyle>
            <a:lvl1pPr>
              <a:defRPr/>
            </a:lvl1pPr>
          </a:lstStyle>
          <a:p>
            <a:pPr>
              <a:defRPr/>
            </a:pPr>
            <a:fld id="{505E9C3C-C6C2-4E15-BA4F-01B7E223EA4C}" type="datetimeFigureOut">
              <a:rPr lang="x-none"/>
              <a:pPr>
                <a:defRPr/>
              </a:pPr>
              <a:t>27.08.2023</a:t>
            </a:fld>
            <a:endParaRPr lang="x-none" dirty="0"/>
          </a:p>
        </p:txBody>
      </p:sp>
      <p:sp>
        <p:nvSpPr>
          <p:cNvPr id="3" name="Нижний колонтитул 4"/>
          <p:cNvSpPr>
            <a:spLocks noGrp="1"/>
          </p:cNvSpPr>
          <p:nvPr>
            <p:ph type="ftr" sz="quarter" idx="11"/>
          </p:nvPr>
        </p:nvSpPr>
        <p:spPr>
          <a:xfrm>
            <a:off x="3028950" y="4767263"/>
            <a:ext cx="3086100" cy="273844"/>
          </a:xfrm>
          <a:prstGeom prst="rect">
            <a:avLst/>
          </a:prstGeom>
        </p:spPr>
        <p:txBody>
          <a:bodyPr lIns="68580" tIns="34290" rIns="68580" bIns="34290"/>
          <a:lstStyle>
            <a:lvl1pPr>
              <a:defRPr/>
            </a:lvl1pPr>
          </a:lstStyle>
          <a:p>
            <a:pPr>
              <a:defRPr/>
            </a:pPr>
            <a:endParaRPr lang="x-none"/>
          </a:p>
        </p:txBody>
      </p:sp>
      <p:sp>
        <p:nvSpPr>
          <p:cNvPr id="4" name="Номер слайда 5"/>
          <p:cNvSpPr>
            <a:spLocks noGrp="1"/>
          </p:cNvSpPr>
          <p:nvPr>
            <p:ph type="sldNum" sz="quarter" idx="12"/>
          </p:nvPr>
        </p:nvSpPr>
        <p:spPr>
          <a:xfrm>
            <a:off x="6457950" y="4767263"/>
            <a:ext cx="2057400" cy="273844"/>
          </a:xfrm>
          <a:prstGeom prst="rect">
            <a:avLst/>
          </a:prstGeom>
        </p:spPr>
        <p:txBody>
          <a:bodyPr lIns="68580" tIns="34290" rIns="68580" bIns="34290"/>
          <a:lstStyle>
            <a:lvl1pPr>
              <a:defRPr/>
            </a:lvl1pPr>
          </a:lstStyle>
          <a:p>
            <a:pPr>
              <a:defRPr/>
            </a:pPr>
            <a:fld id="{0F985B7F-32D3-4C67-AB05-55782E117CAB}" type="slidenum">
              <a:rPr lang="x-none"/>
              <a:pPr>
                <a:defRPr/>
              </a:pPr>
              <a:t>‹#›</a:t>
            </a:fld>
            <a:endParaRPr lang="x-none" dirty="0"/>
          </a:p>
        </p:txBody>
      </p:sp>
    </p:spTree>
    <p:extLst>
      <p:ext uri="{BB962C8B-B14F-4D97-AF65-F5344CB8AC3E}">
        <p14:creationId xmlns:p14="http://schemas.microsoft.com/office/powerpoint/2010/main" val="4015667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5750" y="141751"/>
            <a:ext cx="6806700" cy="994172"/>
          </a:xfrm>
        </p:spPr>
        <p:txBody>
          <a:bodyPr>
            <a:normAutofit/>
          </a:bodyPr>
          <a:lstStyle>
            <a:lvl1pPr>
              <a:defRPr sz="4500" b="1">
                <a:solidFill>
                  <a:schemeClr val="accent1"/>
                </a:solidFill>
              </a:defRPr>
            </a:lvl1pPr>
          </a:lstStyle>
          <a:p>
            <a:r>
              <a:rPr lang="ru-RU" dirty="0"/>
              <a:t>Образец заголовка</a:t>
            </a:r>
          </a:p>
        </p:txBody>
      </p:sp>
      <p:sp>
        <p:nvSpPr>
          <p:cNvPr id="3" name="Объект 2"/>
          <p:cNvSpPr>
            <a:spLocks noGrp="1"/>
          </p:cNvSpPr>
          <p:nvPr>
            <p:ph idx="1"/>
          </p:nvPr>
        </p:nvSpPr>
        <p:spPr>
          <a:xfrm>
            <a:off x="1095750" y="1525501"/>
            <a:ext cx="7886700" cy="307347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998345322"/>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zakon.rada.gov.ua/rada/show/v0496290-08#Tex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zakon.rada.gov.ua/laws/show/z0924-15#Tex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file:///C:\npd-doc?npid=1991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zakon.rada.gov.ua/laws/show/463-20#Text" TargetMode="External"/><Relationship Id="rId7" Type="http://schemas.openxmlformats.org/officeDocument/2006/relationships/hyperlink" Target="https://osvita.ua/legislation/Ser_osv/87596/"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zakon.rada.gov.ua/rada/show/v0496290-08/sp:max50:nav7:font2#Text" TargetMode="External"/><Relationship Id="rId5" Type="http://schemas.openxmlformats.org/officeDocument/2006/relationships/hyperlink" Target="https://osvita.ua/doc/files/news/861/86195/OCINYuVANNYa_OST818.pdf" TargetMode="External"/><Relationship Id="rId4" Type="http://schemas.openxmlformats.org/officeDocument/2006/relationships/hyperlink" Target="https://zakon.rada.gov.ua/laws/show/z0924-15#Tex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zakon.rada.gov.ua/laws/show/z0564-18#Text"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file:///C:\npd-doc?npid=1911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file:///C:\npd-doc?npid=25504"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mon.gov.ua/ua/npa/pro-zatverdzhennya-tipovoyi-osvitnoyi-programi-zakladiv-zagalnoyi-serednoyi-osviti-ii-stupenya" TargetMode="External"/><Relationship Id="rId3" Type="http://schemas.openxmlformats.org/officeDocument/2006/relationships/hyperlink" Target="https://zakon.rada.gov.ua/laws/show/2145-19#Text" TargetMode="External"/><Relationship Id="rId7" Type="http://schemas.openxmlformats.org/officeDocument/2006/relationships/hyperlink" Target="https://mon.gov.ua/ua/npa/pro-zatverdzhennya-tipovoyi-osvitnoyi-programi-dlya-5-9-klasiv-zagalnoyi-serednoyi-osvit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zakon.rada.gov.ua/laws/show/1392-2011-%D0%BF#Text" TargetMode="External"/><Relationship Id="rId5" Type="http://schemas.openxmlformats.org/officeDocument/2006/relationships/hyperlink" Target="https://mon.gov.ua/ua/osvita/zagalna-serednya-osvita/nova-ukrayinska-shkola/derzhavnij-standart-bazovoyi-serednoyi-osviti" TargetMode="External"/><Relationship Id="rId4" Type="http://schemas.openxmlformats.org/officeDocument/2006/relationships/hyperlink" Target="https://zakon.rada.gov.ua/laws/show/463-20#Text" TargetMode="External"/><Relationship Id="rId9" Type="http://schemas.openxmlformats.org/officeDocument/2006/relationships/hyperlink" Target="https://mon.gov.ua/ua/npa/pro-vnesennya-zmin-do-tipovoyi-osvitnoyi-programi-zakladiv-zagalnoyi-serednoyi-osviti-iii-stupeny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c9-poC5HGw"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osvita.ua/legislation/law/2231/"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s://www.schoollife.org.ua/deyaki-pytannya-organizatsiyi-dystantsijnogo-navchannya/" TargetMode="External"/><Relationship Id="rId3" Type="http://schemas.openxmlformats.org/officeDocument/2006/relationships/hyperlink" Target="https://www.schoollife.org.ua/pro-provedennya-vseukrayinskogo-konkursu-uchytel-roku-2024/" TargetMode="External"/><Relationship Id="rId7" Type="http://schemas.openxmlformats.org/officeDocument/2006/relationships/hyperlink" Target="https://www.schoollife.org.ua/pro-zatverdzhennya-metodychnyh-rekomendatsij-shhodo-otsinyuvannya-navchalnyh-dosyagnen-uchniv-5-6-klasiv-yaki-zdobuvayut-osvitu-vidpovidno-do-novogo-derzhavnogo-standartu-bazovoyi-serednoyi-osvit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zakon.rada.gov.ua/laws/show/z1029-22#Text" TargetMode="External"/><Relationship Id="rId5" Type="http://schemas.openxmlformats.org/officeDocument/2006/relationships/hyperlink" Target="https://zakon.rada.gov.ua/laws/show/z1649-22#Text" TargetMode="External"/><Relationship Id="rId10" Type="http://schemas.openxmlformats.org/officeDocument/2006/relationships/hyperlink" Target="https://mon.gov.ua/ua/npa/pro-organizaciyu-20232024-navchalnogo-roku-v-zakladah-zagalnoyi-serednoyi-osviti" TargetMode="External"/><Relationship Id="rId4" Type="http://schemas.openxmlformats.org/officeDocument/2006/relationships/hyperlink" Target="https://www.schoollife.org.ua/wp-content/uploads/2023/05/Pro-zatverdzhennya-metodychnyh-rekomendatsij-shhodo-okremyh-pytan-zdobuttya-osvity-v-zakladah-zagalnoyi-serednoyi-osvity-v-umovah-voyennogo-stanu-v-Ukrayini.pdf" TargetMode="External"/><Relationship Id="rId9" Type="http://schemas.openxmlformats.org/officeDocument/2006/relationships/hyperlink" Target="https://mon.gov.ua/ua/npa/pro-pidgotovku-zakladiv-osviti-do-novogo-navchalnogo-roku-ta-prohodzhennya-osinno-zimovogo-periodu-202324-rok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osvita.ua/legislation/Ser_osv/60642/"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zakon.rada.gov.ua/laws/show/z0529-21#Text" TargetMode="External"/><Relationship Id="rId3" Type="http://schemas.openxmlformats.org/officeDocument/2006/relationships/hyperlink" Target="https://www.schoollife.org.ua/pro-zatverdzhennya-zmin-do-deyakyh-nakaziv-ministerstva-ohorony-zdorov-ya-ukrayiny/" TargetMode="External"/><Relationship Id="rId7" Type="http://schemas.openxmlformats.org/officeDocument/2006/relationships/hyperlink" Target="https://www.schoollife.org.ua/pro-zatverdzhennya-instruktsiyi-z-dilovodstva-u-zakladah-zagalnoyi-serednoyi-osvit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schoollife.org.ua/polozhennya-pro-sertyfikatsiyu-pedagogichnyh-pratsivnykiv-iz-zminamy-vid-24-12-2019-r/" TargetMode="External"/><Relationship Id="rId5" Type="http://schemas.openxmlformats.org/officeDocument/2006/relationships/hyperlink" Target="https://www.schoollife.org.ua/pro-zatverdzhennya-sanitarnogo-reglamentu-dlya-zakladiv-zagalnoyi-serednoyi-osvity/" TargetMode="External"/><Relationship Id="rId4" Type="http://schemas.openxmlformats.org/officeDocument/2006/relationships/hyperlink" Target="https://www.schoollife.org.ua/pro-organizatsiyu-ukryttya-pratsivnykiv-ta-ditej-u-zakladah-osvit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png"/><Relationship Id="rId7" Type="http://schemas.openxmlformats.org/officeDocument/2006/relationships/diagramColors" Target="../diagrams/colors3.xml"/><Relationship Id="rId2" Type="http://schemas.openxmlformats.org/officeDocument/2006/relationships/hyperlink" Target="https://cprvmr.edu.vn.ua/" TargetMode="Externa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hyperlink" Target="https://www.schoollife.org.ua/pro-zatverdzhennya-zmin-do-deyakyh-nakaziv-ministerstva-ohorony-zdorov-ya-ukrayiny/" TargetMode="External"/><Relationship Id="rId7" Type="http://schemas.openxmlformats.org/officeDocument/2006/relationships/hyperlink" Target="https://www.schoollife.org.ua/category/fajly/stsenariji/pershyj-uro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imzo.gov.ua/pidruchniki/pereliki/" TargetMode="External"/><Relationship Id="rId5" Type="http://schemas.openxmlformats.org/officeDocument/2006/relationships/hyperlink" Target="https://zakon.rada.gov.ua/laws/show/z0564-18#Text" TargetMode="External"/><Relationship Id="rId4" Type="http://schemas.openxmlformats.org/officeDocument/2006/relationships/hyperlink" Target="https://zakon.rada.gov.ua/laws/show/z0184-16#Tex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file:///C:\npd-doc?npid=2550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2882970" y="336197"/>
            <a:ext cx="3729300" cy="2885541"/>
          </a:xfrm>
          <a:prstGeom prst="rect">
            <a:avLst/>
          </a:prstGeom>
        </p:spPr>
        <p:txBody>
          <a:bodyPr spcFirstLastPara="1" wrap="square" lIns="91425" tIns="91425" rIns="91425" bIns="91425" anchor="t" anchorCtr="0">
            <a:noAutofit/>
          </a:bodyPr>
          <a:lstStyle/>
          <a:p>
            <a:pPr lvl="0" algn="ctr"/>
            <a:r>
              <a:rPr lang="en-US" dirty="0">
                <a:solidFill>
                  <a:schemeClr val="accent6">
                    <a:lumMod val="50000"/>
                  </a:schemeClr>
                </a:solidFill>
              </a:rPr>
              <a:t>Vin BOOT </a:t>
            </a:r>
            <a:r>
              <a:rPr lang="en-US" dirty="0" err="1">
                <a:solidFill>
                  <a:schemeClr val="accent6">
                    <a:lumMod val="50000"/>
                  </a:schemeClr>
                </a:solidFill>
              </a:rPr>
              <a:t>EduCAMP</a:t>
            </a:r>
            <a:r>
              <a:rPr lang="en-US" dirty="0">
                <a:solidFill>
                  <a:schemeClr val="accent6">
                    <a:lumMod val="50000"/>
                  </a:schemeClr>
                </a:solidFill>
              </a:rPr>
              <a:t> </a:t>
            </a:r>
            <a:r>
              <a:rPr lang="en-US" dirty="0" smtClean="0">
                <a:solidFill>
                  <a:schemeClr val="accent6">
                    <a:lumMod val="50000"/>
                  </a:schemeClr>
                </a:solidFill>
              </a:rPr>
              <a:t>2023</a:t>
            </a:r>
            <a:r>
              <a:rPr lang="uk-UA" dirty="0" smtClean="0">
                <a:solidFill>
                  <a:schemeClr val="accent6">
                    <a:lumMod val="50000"/>
                  </a:schemeClr>
                </a:solidFill>
              </a:rPr>
              <a:t/>
            </a:r>
            <a:br>
              <a:rPr lang="uk-UA" dirty="0" smtClean="0">
                <a:solidFill>
                  <a:schemeClr val="accent6">
                    <a:lumMod val="50000"/>
                  </a:schemeClr>
                </a:solidFill>
              </a:rPr>
            </a:br>
            <a:r>
              <a:rPr lang="uk-UA" dirty="0" smtClean="0">
                <a:solidFill>
                  <a:schemeClr val="accent6">
                    <a:lumMod val="50000"/>
                  </a:schemeClr>
                </a:solidFill>
              </a:rPr>
              <a:t>Фаховий модуль ЗДНВР</a:t>
            </a:r>
            <a:endParaRPr dirty="0">
              <a:solidFill>
                <a:schemeClr val="accent6">
                  <a:lumMod val="50000"/>
                </a:schemeClr>
              </a:solidFill>
            </a:endParaRPr>
          </a:p>
        </p:txBody>
      </p:sp>
      <p:grpSp>
        <p:nvGrpSpPr>
          <p:cNvPr id="48" name="Google Shape;48;p15"/>
          <p:cNvGrpSpPr/>
          <p:nvPr/>
        </p:nvGrpSpPr>
        <p:grpSpPr>
          <a:xfrm>
            <a:off x="112128" y="2235677"/>
            <a:ext cx="2864752" cy="2860112"/>
            <a:chOff x="1282038" y="1141698"/>
            <a:chExt cx="2340000" cy="2860112"/>
          </a:xfrm>
        </p:grpSpPr>
        <p:grpSp>
          <p:nvGrpSpPr>
            <p:cNvPr id="49" name="Google Shape;49;p15"/>
            <p:cNvGrpSpPr/>
            <p:nvPr/>
          </p:nvGrpSpPr>
          <p:grpSpPr>
            <a:xfrm>
              <a:off x="1457373" y="1141698"/>
              <a:ext cx="1989351" cy="2860112"/>
              <a:chOff x="1988250" y="238125"/>
              <a:chExt cx="3643500" cy="5238300"/>
            </a:xfrm>
          </p:grpSpPr>
          <p:sp>
            <p:nvSpPr>
              <p:cNvPr id="50" name="Google Shape;50;p15"/>
              <p:cNvSpPr/>
              <p:nvPr/>
            </p:nvSpPr>
            <p:spPr>
              <a:xfrm>
                <a:off x="3071875" y="3965900"/>
                <a:ext cx="690575" cy="1465900"/>
              </a:xfrm>
              <a:custGeom>
                <a:avLst/>
                <a:gdLst/>
                <a:ahLst/>
                <a:cxnLst/>
                <a:rect l="l" t="t" r="r" b="b"/>
                <a:pathLst>
                  <a:path w="27623" h="58636" extrusionOk="0">
                    <a:moveTo>
                      <a:pt x="25333" y="1"/>
                    </a:moveTo>
                    <a:lnTo>
                      <a:pt x="0" y="57626"/>
                    </a:lnTo>
                    <a:lnTo>
                      <a:pt x="2308" y="58636"/>
                    </a:lnTo>
                    <a:lnTo>
                      <a:pt x="27623" y="1011"/>
                    </a:lnTo>
                    <a:lnTo>
                      <a:pt x="253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p:nvPr/>
            </p:nvSpPr>
            <p:spPr>
              <a:xfrm>
                <a:off x="3039400" y="5358775"/>
                <a:ext cx="115875" cy="115400"/>
              </a:xfrm>
              <a:custGeom>
                <a:avLst/>
                <a:gdLst/>
                <a:ahLst/>
                <a:cxnLst/>
                <a:rect l="l" t="t" r="r" b="b"/>
                <a:pathLst>
                  <a:path w="4635" h="4616" extrusionOk="0">
                    <a:moveTo>
                      <a:pt x="2273" y="0"/>
                    </a:moveTo>
                    <a:lnTo>
                      <a:pt x="2038" y="18"/>
                    </a:lnTo>
                    <a:lnTo>
                      <a:pt x="1804" y="54"/>
                    </a:lnTo>
                    <a:lnTo>
                      <a:pt x="1588" y="126"/>
                    </a:lnTo>
                    <a:lnTo>
                      <a:pt x="1371" y="198"/>
                    </a:lnTo>
                    <a:lnTo>
                      <a:pt x="1173" y="307"/>
                    </a:lnTo>
                    <a:lnTo>
                      <a:pt x="993" y="415"/>
                    </a:lnTo>
                    <a:lnTo>
                      <a:pt x="812" y="559"/>
                    </a:lnTo>
                    <a:lnTo>
                      <a:pt x="650" y="703"/>
                    </a:lnTo>
                    <a:lnTo>
                      <a:pt x="506" y="884"/>
                    </a:lnTo>
                    <a:lnTo>
                      <a:pt x="380" y="1064"/>
                    </a:lnTo>
                    <a:lnTo>
                      <a:pt x="271" y="1244"/>
                    </a:lnTo>
                    <a:lnTo>
                      <a:pt x="181" y="1460"/>
                    </a:lnTo>
                    <a:lnTo>
                      <a:pt x="91" y="1659"/>
                    </a:lnTo>
                    <a:lnTo>
                      <a:pt x="37" y="1893"/>
                    </a:lnTo>
                    <a:lnTo>
                      <a:pt x="19" y="2128"/>
                    </a:lnTo>
                    <a:lnTo>
                      <a:pt x="1" y="2362"/>
                    </a:lnTo>
                    <a:lnTo>
                      <a:pt x="19" y="2596"/>
                    </a:lnTo>
                    <a:lnTo>
                      <a:pt x="55" y="2813"/>
                    </a:lnTo>
                    <a:lnTo>
                      <a:pt x="127" y="3047"/>
                    </a:lnTo>
                    <a:lnTo>
                      <a:pt x="199" y="3246"/>
                    </a:lnTo>
                    <a:lnTo>
                      <a:pt x="307" y="3444"/>
                    </a:lnTo>
                    <a:lnTo>
                      <a:pt x="434" y="3642"/>
                    </a:lnTo>
                    <a:lnTo>
                      <a:pt x="560" y="3822"/>
                    </a:lnTo>
                    <a:lnTo>
                      <a:pt x="722" y="3985"/>
                    </a:lnTo>
                    <a:lnTo>
                      <a:pt x="884" y="4129"/>
                    </a:lnTo>
                    <a:lnTo>
                      <a:pt x="1065" y="4255"/>
                    </a:lnTo>
                    <a:lnTo>
                      <a:pt x="1263" y="4363"/>
                    </a:lnTo>
                    <a:lnTo>
                      <a:pt x="1461" y="4454"/>
                    </a:lnTo>
                    <a:lnTo>
                      <a:pt x="1678" y="4526"/>
                    </a:lnTo>
                    <a:lnTo>
                      <a:pt x="1894" y="4580"/>
                    </a:lnTo>
                    <a:lnTo>
                      <a:pt x="2129" y="4616"/>
                    </a:lnTo>
                    <a:lnTo>
                      <a:pt x="2363" y="4616"/>
                    </a:lnTo>
                    <a:lnTo>
                      <a:pt x="2597" y="4598"/>
                    </a:lnTo>
                    <a:lnTo>
                      <a:pt x="2832" y="4562"/>
                    </a:lnTo>
                    <a:lnTo>
                      <a:pt x="3048" y="4508"/>
                    </a:lnTo>
                    <a:lnTo>
                      <a:pt x="3264" y="4417"/>
                    </a:lnTo>
                    <a:lnTo>
                      <a:pt x="3463" y="4327"/>
                    </a:lnTo>
                    <a:lnTo>
                      <a:pt x="3643" y="4201"/>
                    </a:lnTo>
                    <a:lnTo>
                      <a:pt x="3823" y="4075"/>
                    </a:lnTo>
                    <a:lnTo>
                      <a:pt x="3986" y="3913"/>
                    </a:lnTo>
                    <a:lnTo>
                      <a:pt x="4130" y="3750"/>
                    </a:lnTo>
                    <a:lnTo>
                      <a:pt x="4256" y="3570"/>
                    </a:lnTo>
                    <a:lnTo>
                      <a:pt x="4364" y="3372"/>
                    </a:lnTo>
                    <a:lnTo>
                      <a:pt x="4454" y="3173"/>
                    </a:lnTo>
                    <a:lnTo>
                      <a:pt x="4545" y="2957"/>
                    </a:lnTo>
                    <a:lnTo>
                      <a:pt x="4581" y="2741"/>
                    </a:lnTo>
                    <a:lnTo>
                      <a:pt x="4617" y="2506"/>
                    </a:lnTo>
                    <a:lnTo>
                      <a:pt x="4635" y="2272"/>
                    </a:lnTo>
                    <a:lnTo>
                      <a:pt x="4617" y="2037"/>
                    </a:lnTo>
                    <a:lnTo>
                      <a:pt x="4581" y="1803"/>
                    </a:lnTo>
                    <a:lnTo>
                      <a:pt x="4509" y="1587"/>
                    </a:lnTo>
                    <a:lnTo>
                      <a:pt x="4436" y="1370"/>
                    </a:lnTo>
                    <a:lnTo>
                      <a:pt x="4328" y="1172"/>
                    </a:lnTo>
                    <a:lnTo>
                      <a:pt x="4202" y="992"/>
                    </a:lnTo>
                    <a:lnTo>
                      <a:pt x="4076" y="811"/>
                    </a:lnTo>
                    <a:lnTo>
                      <a:pt x="3914" y="649"/>
                    </a:lnTo>
                    <a:lnTo>
                      <a:pt x="3751" y="505"/>
                    </a:lnTo>
                    <a:lnTo>
                      <a:pt x="3571" y="379"/>
                    </a:lnTo>
                    <a:lnTo>
                      <a:pt x="3373" y="252"/>
                    </a:lnTo>
                    <a:lnTo>
                      <a:pt x="3174" y="162"/>
                    </a:lnTo>
                    <a:lnTo>
                      <a:pt x="2958" y="90"/>
                    </a:lnTo>
                    <a:lnTo>
                      <a:pt x="2742" y="36"/>
                    </a:lnTo>
                    <a:lnTo>
                      <a:pt x="2507" y="18"/>
                    </a:lnTo>
                    <a:lnTo>
                      <a:pt x="2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3852575" y="3954200"/>
                <a:ext cx="695550" cy="1477600"/>
              </a:xfrm>
              <a:custGeom>
                <a:avLst/>
                <a:gdLst/>
                <a:ahLst/>
                <a:cxnLst/>
                <a:rect l="l" t="t" r="r" b="b"/>
                <a:pathLst>
                  <a:path w="27822" h="59104" extrusionOk="0">
                    <a:moveTo>
                      <a:pt x="2291" y="0"/>
                    </a:moveTo>
                    <a:lnTo>
                      <a:pt x="1" y="1010"/>
                    </a:lnTo>
                    <a:lnTo>
                      <a:pt x="25532" y="59104"/>
                    </a:lnTo>
                    <a:lnTo>
                      <a:pt x="27822" y="58094"/>
                    </a:lnTo>
                    <a:lnTo>
                      <a:pt x="22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465175" y="5358775"/>
                <a:ext cx="115425" cy="115400"/>
              </a:xfrm>
              <a:custGeom>
                <a:avLst/>
                <a:gdLst/>
                <a:ahLst/>
                <a:cxnLst/>
                <a:rect l="l" t="t" r="r" b="b"/>
                <a:pathLst>
                  <a:path w="4617" h="4616" extrusionOk="0">
                    <a:moveTo>
                      <a:pt x="2344" y="0"/>
                    </a:moveTo>
                    <a:lnTo>
                      <a:pt x="2110" y="18"/>
                    </a:lnTo>
                    <a:lnTo>
                      <a:pt x="1875" y="36"/>
                    </a:lnTo>
                    <a:lnTo>
                      <a:pt x="1659" y="90"/>
                    </a:lnTo>
                    <a:lnTo>
                      <a:pt x="1443" y="162"/>
                    </a:lnTo>
                    <a:lnTo>
                      <a:pt x="1244" y="252"/>
                    </a:lnTo>
                    <a:lnTo>
                      <a:pt x="1046" y="379"/>
                    </a:lnTo>
                    <a:lnTo>
                      <a:pt x="866" y="505"/>
                    </a:lnTo>
                    <a:lnTo>
                      <a:pt x="703" y="649"/>
                    </a:lnTo>
                    <a:lnTo>
                      <a:pt x="559" y="811"/>
                    </a:lnTo>
                    <a:lnTo>
                      <a:pt x="415" y="992"/>
                    </a:lnTo>
                    <a:lnTo>
                      <a:pt x="289" y="1172"/>
                    </a:lnTo>
                    <a:lnTo>
                      <a:pt x="199" y="1370"/>
                    </a:lnTo>
                    <a:lnTo>
                      <a:pt x="108" y="1587"/>
                    </a:lnTo>
                    <a:lnTo>
                      <a:pt x="54" y="1803"/>
                    </a:lnTo>
                    <a:lnTo>
                      <a:pt x="18" y="2037"/>
                    </a:lnTo>
                    <a:lnTo>
                      <a:pt x="0" y="2272"/>
                    </a:lnTo>
                    <a:lnTo>
                      <a:pt x="0" y="2506"/>
                    </a:lnTo>
                    <a:lnTo>
                      <a:pt x="36" y="2741"/>
                    </a:lnTo>
                    <a:lnTo>
                      <a:pt x="90" y="2957"/>
                    </a:lnTo>
                    <a:lnTo>
                      <a:pt x="163" y="3173"/>
                    </a:lnTo>
                    <a:lnTo>
                      <a:pt x="253" y="3372"/>
                    </a:lnTo>
                    <a:lnTo>
                      <a:pt x="361" y="3570"/>
                    </a:lnTo>
                    <a:lnTo>
                      <a:pt x="505" y="3750"/>
                    </a:lnTo>
                    <a:lnTo>
                      <a:pt x="649" y="3913"/>
                    </a:lnTo>
                    <a:lnTo>
                      <a:pt x="812" y="4075"/>
                    </a:lnTo>
                    <a:lnTo>
                      <a:pt x="974" y="4201"/>
                    </a:lnTo>
                    <a:lnTo>
                      <a:pt x="1172" y="4327"/>
                    </a:lnTo>
                    <a:lnTo>
                      <a:pt x="1371" y="4417"/>
                    </a:lnTo>
                    <a:lnTo>
                      <a:pt x="1587" y="4508"/>
                    </a:lnTo>
                    <a:lnTo>
                      <a:pt x="1803" y="4562"/>
                    </a:lnTo>
                    <a:lnTo>
                      <a:pt x="2020" y="4598"/>
                    </a:lnTo>
                    <a:lnTo>
                      <a:pt x="2272" y="4616"/>
                    </a:lnTo>
                    <a:lnTo>
                      <a:pt x="2506" y="4616"/>
                    </a:lnTo>
                    <a:lnTo>
                      <a:pt x="2723" y="4580"/>
                    </a:lnTo>
                    <a:lnTo>
                      <a:pt x="2957" y="4526"/>
                    </a:lnTo>
                    <a:lnTo>
                      <a:pt x="3174" y="4454"/>
                    </a:lnTo>
                    <a:lnTo>
                      <a:pt x="3372" y="4363"/>
                    </a:lnTo>
                    <a:lnTo>
                      <a:pt x="3570" y="4255"/>
                    </a:lnTo>
                    <a:lnTo>
                      <a:pt x="3751" y="4129"/>
                    </a:lnTo>
                    <a:lnTo>
                      <a:pt x="3913" y="3985"/>
                    </a:lnTo>
                    <a:lnTo>
                      <a:pt x="4057" y="3822"/>
                    </a:lnTo>
                    <a:lnTo>
                      <a:pt x="4201" y="3642"/>
                    </a:lnTo>
                    <a:lnTo>
                      <a:pt x="4310" y="3444"/>
                    </a:lnTo>
                    <a:lnTo>
                      <a:pt x="4418" y="3246"/>
                    </a:lnTo>
                    <a:lnTo>
                      <a:pt x="4508" y="3047"/>
                    </a:lnTo>
                    <a:lnTo>
                      <a:pt x="4562" y="2813"/>
                    </a:lnTo>
                    <a:lnTo>
                      <a:pt x="4598" y="2596"/>
                    </a:lnTo>
                    <a:lnTo>
                      <a:pt x="4616" y="2362"/>
                    </a:lnTo>
                    <a:lnTo>
                      <a:pt x="4616" y="2128"/>
                    </a:lnTo>
                    <a:lnTo>
                      <a:pt x="4580" y="1893"/>
                    </a:lnTo>
                    <a:lnTo>
                      <a:pt x="4526" y="1659"/>
                    </a:lnTo>
                    <a:lnTo>
                      <a:pt x="4454" y="1460"/>
                    </a:lnTo>
                    <a:lnTo>
                      <a:pt x="4364" y="1244"/>
                    </a:lnTo>
                    <a:lnTo>
                      <a:pt x="4237" y="1064"/>
                    </a:lnTo>
                    <a:lnTo>
                      <a:pt x="4111" y="884"/>
                    </a:lnTo>
                    <a:lnTo>
                      <a:pt x="3967" y="703"/>
                    </a:lnTo>
                    <a:lnTo>
                      <a:pt x="3805" y="559"/>
                    </a:lnTo>
                    <a:lnTo>
                      <a:pt x="3642" y="415"/>
                    </a:lnTo>
                    <a:lnTo>
                      <a:pt x="3444" y="307"/>
                    </a:lnTo>
                    <a:lnTo>
                      <a:pt x="3246" y="198"/>
                    </a:lnTo>
                    <a:lnTo>
                      <a:pt x="3029" y="126"/>
                    </a:lnTo>
                    <a:lnTo>
                      <a:pt x="2813" y="54"/>
                    </a:lnTo>
                    <a:lnTo>
                      <a:pt x="2579" y="18"/>
                    </a:lnTo>
                    <a:lnTo>
                      <a:pt x="23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3244500" y="1138725"/>
                <a:ext cx="1080950" cy="734775"/>
              </a:xfrm>
              <a:custGeom>
                <a:avLst/>
                <a:gdLst/>
                <a:ahLst/>
                <a:cxnLst/>
                <a:rect l="l" t="t" r="r" b="b"/>
                <a:pathLst>
                  <a:path w="43238" h="29391" extrusionOk="0">
                    <a:moveTo>
                      <a:pt x="21223" y="1"/>
                    </a:moveTo>
                    <a:lnTo>
                      <a:pt x="20501" y="19"/>
                    </a:lnTo>
                    <a:lnTo>
                      <a:pt x="19816" y="73"/>
                    </a:lnTo>
                    <a:lnTo>
                      <a:pt x="19167" y="163"/>
                    </a:lnTo>
                    <a:lnTo>
                      <a:pt x="18536" y="289"/>
                    </a:lnTo>
                    <a:lnTo>
                      <a:pt x="17941" y="434"/>
                    </a:lnTo>
                    <a:lnTo>
                      <a:pt x="17364" y="596"/>
                    </a:lnTo>
                    <a:lnTo>
                      <a:pt x="16823" y="776"/>
                    </a:lnTo>
                    <a:lnTo>
                      <a:pt x="16300" y="993"/>
                    </a:lnTo>
                    <a:lnTo>
                      <a:pt x="15795" y="1227"/>
                    </a:lnTo>
                    <a:lnTo>
                      <a:pt x="15327" y="1479"/>
                    </a:lnTo>
                    <a:lnTo>
                      <a:pt x="14858" y="1750"/>
                    </a:lnTo>
                    <a:lnTo>
                      <a:pt x="14425" y="2038"/>
                    </a:lnTo>
                    <a:lnTo>
                      <a:pt x="14010" y="2327"/>
                    </a:lnTo>
                    <a:lnTo>
                      <a:pt x="13632" y="2633"/>
                    </a:lnTo>
                    <a:lnTo>
                      <a:pt x="13253" y="2958"/>
                    </a:lnTo>
                    <a:lnTo>
                      <a:pt x="12893" y="3300"/>
                    </a:lnTo>
                    <a:lnTo>
                      <a:pt x="12550" y="3643"/>
                    </a:lnTo>
                    <a:lnTo>
                      <a:pt x="12243" y="3986"/>
                    </a:lnTo>
                    <a:lnTo>
                      <a:pt x="11937" y="4346"/>
                    </a:lnTo>
                    <a:lnTo>
                      <a:pt x="11648" y="4707"/>
                    </a:lnTo>
                    <a:lnTo>
                      <a:pt x="11360" y="5067"/>
                    </a:lnTo>
                    <a:lnTo>
                      <a:pt x="11108" y="5428"/>
                    </a:lnTo>
                    <a:lnTo>
                      <a:pt x="10855" y="5807"/>
                    </a:lnTo>
                    <a:lnTo>
                      <a:pt x="10386" y="6528"/>
                    </a:lnTo>
                    <a:lnTo>
                      <a:pt x="9972" y="7231"/>
                    </a:lnTo>
                    <a:lnTo>
                      <a:pt x="9575" y="7898"/>
                    </a:lnTo>
                    <a:lnTo>
                      <a:pt x="9413" y="8223"/>
                    </a:lnTo>
                    <a:lnTo>
                      <a:pt x="9250" y="8547"/>
                    </a:lnTo>
                    <a:lnTo>
                      <a:pt x="9088" y="8890"/>
                    </a:lnTo>
                    <a:lnTo>
                      <a:pt x="8944" y="9232"/>
                    </a:lnTo>
                    <a:lnTo>
                      <a:pt x="8673" y="9972"/>
                    </a:lnTo>
                    <a:lnTo>
                      <a:pt x="8421" y="10747"/>
                    </a:lnTo>
                    <a:lnTo>
                      <a:pt x="8187" y="11540"/>
                    </a:lnTo>
                    <a:lnTo>
                      <a:pt x="7970" y="12352"/>
                    </a:lnTo>
                    <a:lnTo>
                      <a:pt x="7574" y="13974"/>
                    </a:lnTo>
                    <a:lnTo>
                      <a:pt x="7177" y="15543"/>
                    </a:lnTo>
                    <a:lnTo>
                      <a:pt x="6979" y="16282"/>
                    </a:lnTo>
                    <a:lnTo>
                      <a:pt x="6780" y="16968"/>
                    </a:lnTo>
                    <a:lnTo>
                      <a:pt x="6564" y="17617"/>
                    </a:lnTo>
                    <a:lnTo>
                      <a:pt x="6438" y="17905"/>
                    </a:lnTo>
                    <a:lnTo>
                      <a:pt x="6330" y="18194"/>
                    </a:lnTo>
                    <a:lnTo>
                      <a:pt x="6203" y="18446"/>
                    </a:lnTo>
                    <a:lnTo>
                      <a:pt x="6077" y="18698"/>
                    </a:lnTo>
                    <a:lnTo>
                      <a:pt x="5933" y="18915"/>
                    </a:lnTo>
                    <a:lnTo>
                      <a:pt x="5789" y="19113"/>
                    </a:lnTo>
                    <a:lnTo>
                      <a:pt x="5644" y="19293"/>
                    </a:lnTo>
                    <a:lnTo>
                      <a:pt x="5482" y="19492"/>
                    </a:lnTo>
                    <a:lnTo>
                      <a:pt x="5121" y="19834"/>
                    </a:lnTo>
                    <a:lnTo>
                      <a:pt x="4725" y="20195"/>
                    </a:lnTo>
                    <a:lnTo>
                      <a:pt x="4292" y="20556"/>
                    </a:lnTo>
                    <a:lnTo>
                      <a:pt x="3391" y="21295"/>
                    </a:lnTo>
                    <a:lnTo>
                      <a:pt x="2940" y="21692"/>
                    </a:lnTo>
                    <a:lnTo>
                      <a:pt x="2471" y="22124"/>
                    </a:lnTo>
                    <a:lnTo>
                      <a:pt x="2038" y="22575"/>
                    </a:lnTo>
                    <a:lnTo>
                      <a:pt x="1822" y="22809"/>
                    </a:lnTo>
                    <a:lnTo>
                      <a:pt x="1624" y="23062"/>
                    </a:lnTo>
                    <a:lnTo>
                      <a:pt x="1425" y="23332"/>
                    </a:lnTo>
                    <a:lnTo>
                      <a:pt x="1227" y="23603"/>
                    </a:lnTo>
                    <a:lnTo>
                      <a:pt x="1047" y="23891"/>
                    </a:lnTo>
                    <a:lnTo>
                      <a:pt x="866" y="24180"/>
                    </a:lnTo>
                    <a:lnTo>
                      <a:pt x="722" y="24504"/>
                    </a:lnTo>
                    <a:lnTo>
                      <a:pt x="560" y="24829"/>
                    </a:lnTo>
                    <a:lnTo>
                      <a:pt x="434" y="25171"/>
                    </a:lnTo>
                    <a:lnTo>
                      <a:pt x="307" y="25532"/>
                    </a:lnTo>
                    <a:lnTo>
                      <a:pt x="217" y="25911"/>
                    </a:lnTo>
                    <a:lnTo>
                      <a:pt x="127" y="26289"/>
                    </a:lnTo>
                    <a:lnTo>
                      <a:pt x="55" y="26704"/>
                    </a:lnTo>
                    <a:lnTo>
                      <a:pt x="1" y="27137"/>
                    </a:lnTo>
                    <a:lnTo>
                      <a:pt x="1840" y="27299"/>
                    </a:lnTo>
                    <a:lnTo>
                      <a:pt x="6726" y="27696"/>
                    </a:lnTo>
                    <a:lnTo>
                      <a:pt x="9972" y="27948"/>
                    </a:lnTo>
                    <a:lnTo>
                      <a:pt x="13614" y="28219"/>
                    </a:lnTo>
                    <a:lnTo>
                      <a:pt x="17508" y="28489"/>
                    </a:lnTo>
                    <a:lnTo>
                      <a:pt x="21529" y="28741"/>
                    </a:lnTo>
                    <a:lnTo>
                      <a:pt x="25550" y="28976"/>
                    </a:lnTo>
                    <a:lnTo>
                      <a:pt x="29445" y="29174"/>
                    </a:lnTo>
                    <a:lnTo>
                      <a:pt x="31302" y="29264"/>
                    </a:lnTo>
                    <a:lnTo>
                      <a:pt x="33087" y="29318"/>
                    </a:lnTo>
                    <a:lnTo>
                      <a:pt x="34782" y="29354"/>
                    </a:lnTo>
                    <a:lnTo>
                      <a:pt x="36368" y="29391"/>
                    </a:lnTo>
                    <a:lnTo>
                      <a:pt x="37829" y="29391"/>
                    </a:lnTo>
                    <a:lnTo>
                      <a:pt x="39145" y="29372"/>
                    </a:lnTo>
                    <a:lnTo>
                      <a:pt x="40299" y="29336"/>
                    </a:lnTo>
                    <a:lnTo>
                      <a:pt x="41291" y="29264"/>
                    </a:lnTo>
                    <a:lnTo>
                      <a:pt x="41723" y="29228"/>
                    </a:lnTo>
                    <a:lnTo>
                      <a:pt x="42102" y="29174"/>
                    </a:lnTo>
                    <a:lnTo>
                      <a:pt x="42426" y="29102"/>
                    </a:lnTo>
                    <a:lnTo>
                      <a:pt x="42697" y="29048"/>
                    </a:lnTo>
                    <a:lnTo>
                      <a:pt x="42913" y="28958"/>
                    </a:lnTo>
                    <a:lnTo>
                      <a:pt x="43076" y="28886"/>
                    </a:lnTo>
                    <a:lnTo>
                      <a:pt x="43130" y="28832"/>
                    </a:lnTo>
                    <a:lnTo>
                      <a:pt x="43166" y="28796"/>
                    </a:lnTo>
                    <a:lnTo>
                      <a:pt x="43202" y="28741"/>
                    </a:lnTo>
                    <a:lnTo>
                      <a:pt x="43220" y="28687"/>
                    </a:lnTo>
                    <a:lnTo>
                      <a:pt x="43238" y="28237"/>
                    </a:lnTo>
                    <a:lnTo>
                      <a:pt x="43220" y="27750"/>
                    </a:lnTo>
                    <a:lnTo>
                      <a:pt x="43184" y="27191"/>
                    </a:lnTo>
                    <a:lnTo>
                      <a:pt x="43094" y="26614"/>
                    </a:lnTo>
                    <a:lnTo>
                      <a:pt x="42967" y="26019"/>
                    </a:lnTo>
                    <a:lnTo>
                      <a:pt x="42823" y="25388"/>
                    </a:lnTo>
                    <a:lnTo>
                      <a:pt x="42625" y="24757"/>
                    </a:lnTo>
                    <a:lnTo>
                      <a:pt x="42408" y="24126"/>
                    </a:lnTo>
                    <a:lnTo>
                      <a:pt x="42156" y="23513"/>
                    </a:lnTo>
                    <a:lnTo>
                      <a:pt x="41849" y="22900"/>
                    </a:lnTo>
                    <a:lnTo>
                      <a:pt x="41705" y="22611"/>
                    </a:lnTo>
                    <a:lnTo>
                      <a:pt x="41543" y="22341"/>
                    </a:lnTo>
                    <a:lnTo>
                      <a:pt x="41363" y="22070"/>
                    </a:lnTo>
                    <a:lnTo>
                      <a:pt x="41182" y="21800"/>
                    </a:lnTo>
                    <a:lnTo>
                      <a:pt x="40984" y="21547"/>
                    </a:lnTo>
                    <a:lnTo>
                      <a:pt x="40786" y="21313"/>
                    </a:lnTo>
                    <a:lnTo>
                      <a:pt x="40587" y="21096"/>
                    </a:lnTo>
                    <a:lnTo>
                      <a:pt x="40371" y="20880"/>
                    </a:lnTo>
                    <a:lnTo>
                      <a:pt x="40137" y="20700"/>
                    </a:lnTo>
                    <a:lnTo>
                      <a:pt x="39920" y="20520"/>
                    </a:lnTo>
                    <a:lnTo>
                      <a:pt x="39668" y="20357"/>
                    </a:lnTo>
                    <a:lnTo>
                      <a:pt x="39433" y="20231"/>
                    </a:lnTo>
                    <a:lnTo>
                      <a:pt x="38911" y="19943"/>
                    </a:lnTo>
                    <a:lnTo>
                      <a:pt x="38388" y="19600"/>
                    </a:lnTo>
                    <a:lnTo>
                      <a:pt x="37829" y="19203"/>
                    </a:lnTo>
                    <a:lnTo>
                      <a:pt x="37288" y="18771"/>
                    </a:lnTo>
                    <a:lnTo>
                      <a:pt x="36729" y="18266"/>
                    </a:lnTo>
                    <a:lnTo>
                      <a:pt x="36188" y="17725"/>
                    </a:lnTo>
                    <a:lnTo>
                      <a:pt x="35665" y="17148"/>
                    </a:lnTo>
                    <a:lnTo>
                      <a:pt x="35160" y="16517"/>
                    </a:lnTo>
                    <a:lnTo>
                      <a:pt x="34926" y="16210"/>
                    </a:lnTo>
                    <a:lnTo>
                      <a:pt x="34691" y="15868"/>
                    </a:lnTo>
                    <a:lnTo>
                      <a:pt x="34475" y="15525"/>
                    </a:lnTo>
                    <a:lnTo>
                      <a:pt x="34259" y="15183"/>
                    </a:lnTo>
                    <a:lnTo>
                      <a:pt x="34042" y="14840"/>
                    </a:lnTo>
                    <a:lnTo>
                      <a:pt x="33862" y="14479"/>
                    </a:lnTo>
                    <a:lnTo>
                      <a:pt x="33682" y="14119"/>
                    </a:lnTo>
                    <a:lnTo>
                      <a:pt x="33501" y="13740"/>
                    </a:lnTo>
                    <a:lnTo>
                      <a:pt x="33357" y="13361"/>
                    </a:lnTo>
                    <a:lnTo>
                      <a:pt x="33213" y="12983"/>
                    </a:lnTo>
                    <a:lnTo>
                      <a:pt x="33087" y="12604"/>
                    </a:lnTo>
                    <a:lnTo>
                      <a:pt x="32978" y="12226"/>
                    </a:lnTo>
                    <a:lnTo>
                      <a:pt x="32888" y="11829"/>
                    </a:lnTo>
                    <a:lnTo>
                      <a:pt x="32834" y="11432"/>
                    </a:lnTo>
                    <a:lnTo>
                      <a:pt x="32780" y="11054"/>
                    </a:lnTo>
                    <a:lnTo>
                      <a:pt x="32744" y="10657"/>
                    </a:lnTo>
                    <a:lnTo>
                      <a:pt x="32690" y="9845"/>
                    </a:lnTo>
                    <a:lnTo>
                      <a:pt x="32636" y="9431"/>
                    </a:lnTo>
                    <a:lnTo>
                      <a:pt x="32582" y="9016"/>
                    </a:lnTo>
                    <a:lnTo>
                      <a:pt x="32510" y="8601"/>
                    </a:lnTo>
                    <a:lnTo>
                      <a:pt x="32420" y="8169"/>
                    </a:lnTo>
                    <a:lnTo>
                      <a:pt x="32311" y="7754"/>
                    </a:lnTo>
                    <a:lnTo>
                      <a:pt x="32203" y="7321"/>
                    </a:lnTo>
                    <a:lnTo>
                      <a:pt x="32077" y="6907"/>
                    </a:lnTo>
                    <a:lnTo>
                      <a:pt x="31933" y="6492"/>
                    </a:lnTo>
                    <a:lnTo>
                      <a:pt x="31770" y="6077"/>
                    </a:lnTo>
                    <a:lnTo>
                      <a:pt x="31590" y="5662"/>
                    </a:lnTo>
                    <a:lnTo>
                      <a:pt x="31392" y="5248"/>
                    </a:lnTo>
                    <a:lnTo>
                      <a:pt x="31193" y="4851"/>
                    </a:lnTo>
                    <a:lnTo>
                      <a:pt x="30959" y="4472"/>
                    </a:lnTo>
                    <a:lnTo>
                      <a:pt x="30707" y="4076"/>
                    </a:lnTo>
                    <a:lnTo>
                      <a:pt x="30436" y="3715"/>
                    </a:lnTo>
                    <a:lnTo>
                      <a:pt x="30148" y="3355"/>
                    </a:lnTo>
                    <a:lnTo>
                      <a:pt x="29823" y="2994"/>
                    </a:lnTo>
                    <a:lnTo>
                      <a:pt x="29499" y="2669"/>
                    </a:lnTo>
                    <a:lnTo>
                      <a:pt x="29138" y="2345"/>
                    </a:lnTo>
                    <a:lnTo>
                      <a:pt x="28759" y="2038"/>
                    </a:lnTo>
                    <a:lnTo>
                      <a:pt x="28345" y="1750"/>
                    </a:lnTo>
                    <a:lnTo>
                      <a:pt x="27930" y="1479"/>
                    </a:lnTo>
                    <a:lnTo>
                      <a:pt x="27461" y="1227"/>
                    </a:lnTo>
                    <a:lnTo>
                      <a:pt x="26992" y="1011"/>
                    </a:lnTo>
                    <a:lnTo>
                      <a:pt x="26488" y="794"/>
                    </a:lnTo>
                    <a:lnTo>
                      <a:pt x="25947" y="614"/>
                    </a:lnTo>
                    <a:lnTo>
                      <a:pt x="25388" y="452"/>
                    </a:lnTo>
                    <a:lnTo>
                      <a:pt x="24793" y="307"/>
                    </a:lnTo>
                    <a:lnTo>
                      <a:pt x="24180" y="199"/>
                    </a:lnTo>
                    <a:lnTo>
                      <a:pt x="23531" y="109"/>
                    </a:lnTo>
                    <a:lnTo>
                      <a:pt x="22737" y="37"/>
                    </a:lnTo>
                    <a:lnTo>
                      <a:pt x="219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3432925" y="1591750"/>
                <a:ext cx="739725" cy="904700"/>
              </a:xfrm>
              <a:custGeom>
                <a:avLst/>
                <a:gdLst/>
                <a:ahLst/>
                <a:cxnLst/>
                <a:rect l="l" t="t" r="r" b="b"/>
                <a:pathLst>
                  <a:path w="29589" h="36188" extrusionOk="0">
                    <a:moveTo>
                      <a:pt x="5374" y="0"/>
                    </a:moveTo>
                    <a:lnTo>
                      <a:pt x="5085" y="19"/>
                    </a:lnTo>
                    <a:lnTo>
                      <a:pt x="4797" y="37"/>
                    </a:lnTo>
                    <a:lnTo>
                      <a:pt x="4508" y="73"/>
                    </a:lnTo>
                    <a:lnTo>
                      <a:pt x="4238" y="109"/>
                    </a:lnTo>
                    <a:lnTo>
                      <a:pt x="3967" y="163"/>
                    </a:lnTo>
                    <a:lnTo>
                      <a:pt x="3697" y="235"/>
                    </a:lnTo>
                    <a:lnTo>
                      <a:pt x="3426" y="307"/>
                    </a:lnTo>
                    <a:lnTo>
                      <a:pt x="3174" y="397"/>
                    </a:lnTo>
                    <a:lnTo>
                      <a:pt x="2921" y="487"/>
                    </a:lnTo>
                    <a:lnTo>
                      <a:pt x="2687" y="595"/>
                    </a:lnTo>
                    <a:lnTo>
                      <a:pt x="2453" y="722"/>
                    </a:lnTo>
                    <a:lnTo>
                      <a:pt x="2236" y="848"/>
                    </a:lnTo>
                    <a:lnTo>
                      <a:pt x="2020" y="974"/>
                    </a:lnTo>
                    <a:lnTo>
                      <a:pt x="1804" y="1118"/>
                    </a:lnTo>
                    <a:lnTo>
                      <a:pt x="1605" y="1263"/>
                    </a:lnTo>
                    <a:lnTo>
                      <a:pt x="1425" y="1425"/>
                    </a:lnTo>
                    <a:lnTo>
                      <a:pt x="1245" y="1587"/>
                    </a:lnTo>
                    <a:lnTo>
                      <a:pt x="1064" y="1767"/>
                    </a:lnTo>
                    <a:lnTo>
                      <a:pt x="920" y="1948"/>
                    </a:lnTo>
                    <a:lnTo>
                      <a:pt x="758" y="2146"/>
                    </a:lnTo>
                    <a:lnTo>
                      <a:pt x="632" y="2326"/>
                    </a:lnTo>
                    <a:lnTo>
                      <a:pt x="505" y="2525"/>
                    </a:lnTo>
                    <a:lnTo>
                      <a:pt x="397" y="2741"/>
                    </a:lnTo>
                    <a:lnTo>
                      <a:pt x="307" y="2939"/>
                    </a:lnTo>
                    <a:lnTo>
                      <a:pt x="217" y="3156"/>
                    </a:lnTo>
                    <a:lnTo>
                      <a:pt x="145" y="3372"/>
                    </a:lnTo>
                    <a:lnTo>
                      <a:pt x="91" y="3607"/>
                    </a:lnTo>
                    <a:lnTo>
                      <a:pt x="37" y="3823"/>
                    </a:lnTo>
                    <a:lnTo>
                      <a:pt x="19" y="4057"/>
                    </a:lnTo>
                    <a:lnTo>
                      <a:pt x="1" y="4292"/>
                    </a:lnTo>
                    <a:lnTo>
                      <a:pt x="1" y="4526"/>
                    </a:lnTo>
                    <a:lnTo>
                      <a:pt x="19" y="4779"/>
                    </a:lnTo>
                    <a:lnTo>
                      <a:pt x="6726" y="24107"/>
                    </a:lnTo>
                    <a:lnTo>
                      <a:pt x="2976" y="36188"/>
                    </a:lnTo>
                    <a:lnTo>
                      <a:pt x="26613" y="36188"/>
                    </a:lnTo>
                    <a:lnTo>
                      <a:pt x="23368" y="24107"/>
                    </a:lnTo>
                    <a:lnTo>
                      <a:pt x="29570" y="4779"/>
                    </a:lnTo>
                    <a:lnTo>
                      <a:pt x="29588" y="4526"/>
                    </a:lnTo>
                    <a:lnTo>
                      <a:pt x="29588" y="4292"/>
                    </a:lnTo>
                    <a:lnTo>
                      <a:pt x="29570" y="4057"/>
                    </a:lnTo>
                    <a:lnTo>
                      <a:pt x="29552" y="3823"/>
                    </a:lnTo>
                    <a:lnTo>
                      <a:pt x="29498" y="3607"/>
                    </a:lnTo>
                    <a:lnTo>
                      <a:pt x="29444" y="3372"/>
                    </a:lnTo>
                    <a:lnTo>
                      <a:pt x="29372" y="3156"/>
                    </a:lnTo>
                    <a:lnTo>
                      <a:pt x="29282" y="2939"/>
                    </a:lnTo>
                    <a:lnTo>
                      <a:pt x="29192" y="2741"/>
                    </a:lnTo>
                    <a:lnTo>
                      <a:pt x="29084" y="2525"/>
                    </a:lnTo>
                    <a:lnTo>
                      <a:pt x="28957" y="2326"/>
                    </a:lnTo>
                    <a:lnTo>
                      <a:pt x="28831" y="2146"/>
                    </a:lnTo>
                    <a:lnTo>
                      <a:pt x="28687" y="1948"/>
                    </a:lnTo>
                    <a:lnTo>
                      <a:pt x="28525" y="1767"/>
                    </a:lnTo>
                    <a:lnTo>
                      <a:pt x="28344" y="1587"/>
                    </a:lnTo>
                    <a:lnTo>
                      <a:pt x="28182" y="1425"/>
                    </a:lnTo>
                    <a:lnTo>
                      <a:pt x="27984" y="1263"/>
                    </a:lnTo>
                    <a:lnTo>
                      <a:pt x="27785" y="1118"/>
                    </a:lnTo>
                    <a:lnTo>
                      <a:pt x="27587" y="974"/>
                    </a:lnTo>
                    <a:lnTo>
                      <a:pt x="27371" y="848"/>
                    </a:lnTo>
                    <a:lnTo>
                      <a:pt x="27136" y="722"/>
                    </a:lnTo>
                    <a:lnTo>
                      <a:pt x="26902" y="595"/>
                    </a:lnTo>
                    <a:lnTo>
                      <a:pt x="26668" y="487"/>
                    </a:lnTo>
                    <a:lnTo>
                      <a:pt x="26415" y="397"/>
                    </a:lnTo>
                    <a:lnTo>
                      <a:pt x="26163" y="307"/>
                    </a:lnTo>
                    <a:lnTo>
                      <a:pt x="25892" y="235"/>
                    </a:lnTo>
                    <a:lnTo>
                      <a:pt x="25640" y="163"/>
                    </a:lnTo>
                    <a:lnTo>
                      <a:pt x="25351" y="109"/>
                    </a:lnTo>
                    <a:lnTo>
                      <a:pt x="25081" y="73"/>
                    </a:lnTo>
                    <a:lnTo>
                      <a:pt x="24792" y="37"/>
                    </a:lnTo>
                    <a:lnTo>
                      <a:pt x="24504" y="19"/>
                    </a:lnTo>
                    <a:lnTo>
                      <a:pt x="242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3170575" y="903875"/>
                <a:ext cx="399400" cy="924550"/>
              </a:xfrm>
              <a:custGeom>
                <a:avLst/>
                <a:gdLst/>
                <a:ahLst/>
                <a:cxnLst/>
                <a:rect l="l" t="t" r="r" b="b"/>
                <a:pathLst>
                  <a:path w="15976" h="36982" extrusionOk="0">
                    <a:moveTo>
                      <a:pt x="3066" y="1"/>
                    </a:moveTo>
                    <a:lnTo>
                      <a:pt x="2597" y="2345"/>
                    </a:lnTo>
                    <a:lnTo>
                      <a:pt x="1569" y="7610"/>
                    </a:lnTo>
                    <a:lnTo>
                      <a:pt x="1011" y="10477"/>
                    </a:lnTo>
                    <a:lnTo>
                      <a:pt x="524" y="13055"/>
                    </a:lnTo>
                    <a:lnTo>
                      <a:pt x="163" y="15002"/>
                    </a:lnTo>
                    <a:lnTo>
                      <a:pt x="55" y="15651"/>
                    </a:lnTo>
                    <a:lnTo>
                      <a:pt x="19" y="15994"/>
                    </a:lnTo>
                    <a:lnTo>
                      <a:pt x="1" y="16210"/>
                    </a:lnTo>
                    <a:lnTo>
                      <a:pt x="19" y="16427"/>
                    </a:lnTo>
                    <a:lnTo>
                      <a:pt x="37" y="16679"/>
                    </a:lnTo>
                    <a:lnTo>
                      <a:pt x="91" y="16950"/>
                    </a:lnTo>
                    <a:lnTo>
                      <a:pt x="181" y="17274"/>
                    </a:lnTo>
                    <a:lnTo>
                      <a:pt x="289" y="17653"/>
                    </a:lnTo>
                    <a:lnTo>
                      <a:pt x="452" y="18086"/>
                    </a:lnTo>
                    <a:lnTo>
                      <a:pt x="650" y="18572"/>
                    </a:lnTo>
                    <a:lnTo>
                      <a:pt x="902" y="19131"/>
                    </a:lnTo>
                    <a:lnTo>
                      <a:pt x="1209" y="19798"/>
                    </a:lnTo>
                    <a:lnTo>
                      <a:pt x="1588" y="20538"/>
                    </a:lnTo>
                    <a:lnTo>
                      <a:pt x="2020" y="21367"/>
                    </a:lnTo>
                    <a:lnTo>
                      <a:pt x="2525" y="22323"/>
                    </a:lnTo>
                    <a:lnTo>
                      <a:pt x="3102" y="23386"/>
                    </a:lnTo>
                    <a:lnTo>
                      <a:pt x="4490" y="25893"/>
                    </a:lnTo>
                    <a:lnTo>
                      <a:pt x="5266" y="27227"/>
                    </a:lnTo>
                    <a:lnTo>
                      <a:pt x="6005" y="28471"/>
                    </a:lnTo>
                    <a:lnTo>
                      <a:pt x="6708" y="29643"/>
                    </a:lnTo>
                    <a:lnTo>
                      <a:pt x="7393" y="30707"/>
                    </a:lnTo>
                    <a:lnTo>
                      <a:pt x="8042" y="31699"/>
                    </a:lnTo>
                    <a:lnTo>
                      <a:pt x="8673" y="32582"/>
                    </a:lnTo>
                    <a:lnTo>
                      <a:pt x="9268" y="33393"/>
                    </a:lnTo>
                    <a:lnTo>
                      <a:pt x="9827" y="34133"/>
                    </a:lnTo>
                    <a:lnTo>
                      <a:pt x="10368" y="34764"/>
                    </a:lnTo>
                    <a:lnTo>
                      <a:pt x="10873" y="35323"/>
                    </a:lnTo>
                    <a:lnTo>
                      <a:pt x="11378" y="35791"/>
                    </a:lnTo>
                    <a:lnTo>
                      <a:pt x="11612" y="36008"/>
                    </a:lnTo>
                    <a:lnTo>
                      <a:pt x="11829" y="36188"/>
                    </a:lnTo>
                    <a:lnTo>
                      <a:pt x="12063" y="36368"/>
                    </a:lnTo>
                    <a:lnTo>
                      <a:pt x="12280" y="36513"/>
                    </a:lnTo>
                    <a:lnTo>
                      <a:pt x="12478" y="36639"/>
                    </a:lnTo>
                    <a:lnTo>
                      <a:pt x="12694" y="36747"/>
                    </a:lnTo>
                    <a:lnTo>
                      <a:pt x="12893" y="36837"/>
                    </a:lnTo>
                    <a:lnTo>
                      <a:pt x="13091" y="36891"/>
                    </a:lnTo>
                    <a:lnTo>
                      <a:pt x="13271" y="36945"/>
                    </a:lnTo>
                    <a:lnTo>
                      <a:pt x="13452" y="36981"/>
                    </a:lnTo>
                    <a:lnTo>
                      <a:pt x="13614" y="36621"/>
                    </a:lnTo>
                    <a:lnTo>
                      <a:pt x="14047" y="35683"/>
                    </a:lnTo>
                    <a:lnTo>
                      <a:pt x="14317" y="35052"/>
                    </a:lnTo>
                    <a:lnTo>
                      <a:pt x="14605" y="34349"/>
                    </a:lnTo>
                    <a:lnTo>
                      <a:pt x="14894" y="33574"/>
                    </a:lnTo>
                    <a:lnTo>
                      <a:pt x="15182" y="32762"/>
                    </a:lnTo>
                    <a:lnTo>
                      <a:pt x="15453" y="31933"/>
                    </a:lnTo>
                    <a:lnTo>
                      <a:pt x="15669" y="31122"/>
                    </a:lnTo>
                    <a:lnTo>
                      <a:pt x="15759" y="30725"/>
                    </a:lnTo>
                    <a:lnTo>
                      <a:pt x="15850" y="30328"/>
                    </a:lnTo>
                    <a:lnTo>
                      <a:pt x="15904" y="29968"/>
                    </a:lnTo>
                    <a:lnTo>
                      <a:pt x="15958" y="29607"/>
                    </a:lnTo>
                    <a:lnTo>
                      <a:pt x="15976" y="29264"/>
                    </a:lnTo>
                    <a:lnTo>
                      <a:pt x="15976" y="28940"/>
                    </a:lnTo>
                    <a:lnTo>
                      <a:pt x="15958" y="28651"/>
                    </a:lnTo>
                    <a:lnTo>
                      <a:pt x="15922" y="28381"/>
                    </a:lnTo>
                    <a:lnTo>
                      <a:pt x="15832" y="28129"/>
                    </a:lnTo>
                    <a:lnTo>
                      <a:pt x="15741" y="27930"/>
                    </a:lnTo>
                    <a:lnTo>
                      <a:pt x="15669" y="27840"/>
                    </a:lnTo>
                    <a:lnTo>
                      <a:pt x="15597" y="27750"/>
                    </a:lnTo>
                    <a:lnTo>
                      <a:pt x="15525" y="27678"/>
                    </a:lnTo>
                    <a:lnTo>
                      <a:pt x="15435" y="27624"/>
                    </a:lnTo>
                    <a:lnTo>
                      <a:pt x="15092" y="27389"/>
                    </a:lnTo>
                    <a:lnTo>
                      <a:pt x="14750" y="27119"/>
                    </a:lnTo>
                    <a:lnTo>
                      <a:pt x="14389" y="26812"/>
                    </a:lnTo>
                    <a:lnTo>
                      <a:pt x="14010" y="26488"/>
                    </a:lnTo>
                    <a:lnTo>
                      <a:pt x="13632" y="26127"/>
                    </a:lnTo>
                    <a:lnTo>
                      <a:pt x="13271" y="25730"/>
                    </a:lnTo>
                    <a:lnTo>
                      <a:pt x="12875" y="25334"/>
                    </a:lnTo>
                    <a:lnTo>
                      <a:pt x="12496" y="24901"/>
                    </a:lnTo>
                    <a:lnTo>
                      <a:pt x="11721" y="23982"/>
                    </a:lnTo>
                    <a:lnTo>
                      <a:pt x="10963" y="23026"/>
                    </a:lnTo>
                    <a:lnTo>
                      <a:pt x="10224" y="22052"/>
                    </a:lnTo>
                    <a:lnTo>
                      <a:pt x="9521" y="21079"/>
                    </a:lnTo>
                    <a:lnTo>
                      <a:pt x="8854" y="20141"/>
                    </a:lnTo>
                    <a:lnTo>
                      <a:pt x="8223" y="19239"/>
                    </a:lnTo>
                    <a:lnTo>
                      <a:pt x="7195" y="17689"/>
                    </a:lnTo>
                    <a:lnTo>
                      <a:pt x="6528" y="16607"/>
                    </a:lnTo>
                    <a:lnTo>
                      <a:pt x="6275" y="16210"/>
                    </a:lnTo>
                    <a:lnTo>
                      <a:pt x="76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4044150" y="903875"/>
                <a:ext cx="385425" cy="924550"/>
              </a:xfrm>
              <a:custGeom>
                <a:avLst/>
                <a:gdLst/>
                <a:ahLst/>
                <a:cxnLst/>
                <a:rect l="l" t="t" r="r" b="b"/>
                <a:pathLst>
                  <a:path w="15417" h="36982" extrusionOk="0">
                    <a:moveTo>
                      <a:pt x="7790" y="1"/>
                    </a:moveTo>
                    <a:lnTo>
                      <a:pt x="9142" y="16210"/>
                    </a:lnTo>
                    <a:lnTo>
                      <a:pt x="8223" y="17635"/>
                    </a:lnTo>
                    <a:lnTo>
                      <a:pt x="7213" y="19149"/>
                    </a:lnTo>
                    <a:lnTo>
                      <a:pt x="5969" y="20970"/>
                    </a:lnTo>
                    <a:lnTo>
                      <a:pt x="5284" y="21926"/>
                    </a:lnTo>
                    <a:lnTo>
                      <a:pt x="4581" y="22900"/>
                    </a:lnTo>
                    <a:lnTo>
                      <a:pt x="3859" y="23855"/>
                    </a:lnTo>
                    <a:lnTo>
                      <a:pt x="3156" y="24793"/>
                    </a:lnTo>
                    <a:lnTo>
                      <a:pt x="2453" y="25658"/>
                    </a:lnTo>
                    <a:lnTo>
                      <a:pt x="1768" y="26434"/>
                    </a:lnTo>
                    <a:lnTo>
                      <a:pt x="1443" y="26794"/>
                    </a:lnTo>
                    <a:lnTo>
                      <a:pt x="1137" y="27137"/>
                    </a:lnTo>
                    <a:lnTo>
                      <a:pt x="830" y="27425"/>
                    </a:lnTo>
                    <a:lnTo>
                      <a:pt x="542" y="27696"/>
                    </a:lnTo>
                    <a:lnTo>
                      <a:pt x="452" y="27768"/>
                    </a:lnTo>
                    <a:lnTo>
                      <a:pt x="379" y="27858"/>
                    </a:lnTo>
                    <a:lnTo>
                      <a:pt x="253" y="28056"/>
                    </a:lnTo>
                    <a:lnTo>
                      <a:pt x="163" y="28273"/>
                    </a:lnTo>
                    <a:lnTo>
                      <a:pt x="91" y="28543"/>
                    </a:lnTo>
                    <a:lnTo>
                      <a:pt x="37" y="28814"/>
                    </a:lnTo>
                    <a:lnTo>
                      <a:pt x="19" y="29120"/>
                    </a:lnTo>
                    <a:lnTo>
                      <a:pt x="1" y="29445"/>
                    </a:lnTo>
                    <a:lnTo>
                      <a:pt x="19" y="29787"/>
                    </a:lnTo>
                    <a:lnTo>
                      <a:pt x="37" y="30148"/>
                    </a:lnTo>
                    <a:lnTo>
                      <a:pt x="91" y="30527"/>
                    </a:lnTo>
                    <a:lnTo>
                      <a:pt x="145" y="30923"/>
                    </a:lnTo>
                    <a:lnTo>
                      <a:pt x="217" y="31302"/>
                    </a:lnTo>
                    <a:lnTo>
                      <a:pt x="379" y="32113"/>
                    </a:lnTo>
                    <a:lnTo>
                      <a:pt x="596" y="32907"/>
                    </a:lnTo>
                    <a:lnTo>
                      <a:pt x="812" y="33700"/>
                    </a:lnTo>
                    <a:lnTo>
                      <a:pt x="1047" y="34439"/>
                    </a:lnTo>
                    <a:lnTo>
                      <a:pt x="1281" y="35142"/>
                    </a:lnTo>
                    <a:lnTo>
                      <a:pt x="1497" y="35737"/>
                    </a:lnTo>
                    <a:lnTo>
                      <a:pt x="1840" y="36639"/>
                    </a:lnTo>
                    <a:lnTo>
                      <a:pt x="1966" y="36981"/>
                    </a:lnTo>
                    <a:lnTo>
                      <a:pt x="2146" y="36945"/>
                    </a:lnTo>
                    <a:lnTo>
                      <a:pt x="2345" y="36891"/>
                    </a:lnTo>
                    <a:lnTo>
                      <a:pt x="2525" y="36837"/>
                    </a:lnTo>
                    <a:lnTo>
                      <a:pt x="2723" y="36747"/>
                    </a:lnTo>
                    <a:lnTo>
                      <a:pt x="2940" y="36639"/>
                    </a:lnTo>
                    <a:lnTo>
                      <a:pt x="3156" y="36513"/>
                    </a:lnTo>
                    <a:lnTo>
                      <a:pt x="3373" y="36368"/>
                    </a:lnTo>
                    <a:lnTo>
                      <a:pt x="3589" y="36188"/>
                    </a:lnTo>
                    <a:lnTo>
                      <a:pt x="3823" y="36008"/>
                    </a:lnTo>
                    <a:lnTo>
                      <a:pt x="4058" y="35791"/>
                    </a:lnTo>
                    <a:lnTo>
                      <a:pt x="4544" y="35323"/>
                    </a:lnTo>
                    <a:lnTo>
                      <a:pt x="5049" y="34764"/>
                    </a:lnTo>
                    <a:lnTo>
                      <a:pt x="5590" y="34133"/>
                    </a:lnTo>
                    <a:lnTo>
                      <a:pt x="6167" y="33393"/>
                    </a:lnTo>
                    <a:lnTo>
                      <a:pt x="6762" y="32582"/>
                    </a:lnTo>
                    <a:lnTo>
                      <a:pt x="7375" y="31699"/>
                    </a:lnTo>
                    <a:lnTo>
                      <a:pt x="8024" y="30707"/>
                    </a:lnTo>
                    <a:lnTo>
                      <a:pt x="8710" y="29643"/>
                    </a:lnTo>
                    <a:lnTo>
                      <a:pt x="9413" y="28471"/>
                    </a:lnTo>
                    <a:lnTo>
                      <a:pt x="10152" y="27227"/>
                    </a:lnTo>
                    <a:lnTo>
                      <a:pt x="10927" y="25893"/>
                    </a:lnTo>
                    <a:lnTo>
                      <a:pt x="12334" y="23386"/>
                    </a:lnTo>
                    <a:lnTo>
                      <a:pt x="12911" y="22323"/>
                    </a:lnTo>
                    <a:lnTo>
                      <a:pt x="13415" y="21367"/>
                    </a:lnTo>
                    <a:lnTo>
                      <a:pt x="13830" y="20538"/>
                    </a:lnTo>
                    <a:lnTo>
                      <a:pt x="14209" y="19798"/>
                    </a:lnTo>
                    <a:lnTo>
                      <a:pt x="14515" y="19131"/>
                    </a:lnTo>
                    <a:lnTo>
                      <a:pt x="14768" y="18572"/>
                    </a:lnTo>
                    <a:lnTo>
                      <a:pt x="14966" y="18086"/>
                    </a:lnTo>
                    <a:lnTo>
                      <a:pt x="15128" y="17653"/>
                    </a:lnTo>
                    <a:lnTo>
                      <a:pt x="15237" y="17274"/>
                    </a:lnTo>
                    <a:lnTo>
                      <a:pt x="15327" y="16950"/>
                    </a:lnTo>
                    <a:lnTo>
                      <a:pt x="15381" y="16679"/>
                    </a:lnTo>
                    <a:lnTo>
                      <a:pt x="15399" y="16427"/>
                    </a:lnTo>
                    <a:lnTo>
                      <a:pt x="15417" y="16210"/>
                    </a:lnTo>
                    <a:lnTo>
                      <a:pt x="15399" y="15994"/>
                    </a:lnTo>
                    <a:lnTo>
                      <a:pt x="15363" y="15651"/>
                    </a:lnTo>
                    <a:lnTo>
                      <a:pt x="15255" y="15002"/>
                    </a:lnTo>
                    <a:lnTo>
                      <a:pt x="14894" y="13055"/>
                    </a:lnTo>
                    <a:lnTo>
                      <a:pt x="14407" y="10477"/>
                    </a:lnTo>
                    <a:lnTo>
                      <a:pt x="13848" y="7610"/>
                    </a:lnTo>
                    <a:lnTo>
                      <a:pt x="12820" y="2345"/>
                    </a:lnTo>
                    <a:lnTo>
                      <a:pt x="12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1988250" y="1788725"/>
                <a:ext cx="3643500" cy="2253400"/>
              </a:xfrm>
              <a:custGeom>
                <a:avLst/>
                <a:gdLst/>
                <a:ahLst/>
                <a:cxnLst/>
                <a:rect l="l" t="t" r="r" b="b"/>
                <a:pathLst>
                  <a:path w="145740" h="90136" extrusionOk="0">
                    <a:moveTo>
                      <a:pt x="9105" y="1"/>
                    </a:moveTo>
                    <a:lnTo>
                      <a:pt x="8637" y="19"/>
                    </a:lnTo>
                    <a:lnTo>
                      <a:pt x="8186" y="55"/>
                    </a:lnTo>
                    <a:lnTo>
                      <a:pt x="7717" y="109"/>
                    </a:lnTo>
                    <a:lnTo>
                      <a:pt x="7266" y="181"/>
                    </a:lnTo>
                    <a:lnTo>
                      <a:pt x="6834" y="289"/>
                    </a:lnTo>
                    <a:lnTo>
                      <a:pt x="6401" y="415"/>
                    </a:lnTo>
                    <a:lnTo>
                      <a:pt x="5968" y="560"/>
                    </a:lnTo>
                    <a:lnTo>
                      <a:pt x="5571" y="722"/>
                    </a:lnTo>
                    <a:lnTo>
                      <a:pt x="5157" y="902"/>
                    </a:lnTo>
                    <a:lnTo>
                      <a:pt x="4760" y="1101"/>
                    </a:lnTo>
                    <a:lnTo>
                      <a:pt x="4381" y="1317"/>
                    </a:lnTo>
                    <a:lnTo>
                      <a:pt x="4021" y="1551"/>
                    </a:lnTo>
                    <a:lnTo>
                      <a:pt x="3660" y="1804"/>
                    </a:lnTo>
                    <a:lnTo>
                      <a:pt x="3318" y="2074"/>
                    </a:lnTo>
                    <a:lnTo>
                      <a:pt x="2993" y="2363"/>
                    </a:lnTo>
                    <a:lnTo>
                      <a:pt x="2669" y="2669"/>
                    </a:lnTo>
                    <a:lnTo>
                      <a:pt x="2362" y="2976"/>
                    </a:lnTo>
                    <a:lnTo>
                      <a:pt x="2074" y="3318"/>
                    </a:lnTo>
                    <a:lnTo>
                      <a:pt x="1803" y="3661"/>
                    </a:lnTo>
                    <a:lnTo>
                      <a:pt x="1551" y="4022"/>
                    </a:lnTo>
                    <a:lnTo>
                      <a:pt x="1316" y="4382"/>
                    </a:lnTo>
                    <a:lnTo>
                      <a:pt x="1100" y="4761"/>
                    </a:lnTo>
                    <a:lnTo>
                      <a:pt x="902" y="5157"/>
                    </a:lnTo>
                    <a:lnTo>
                      <a:pt x="721" y="5554"/>
                    </a:lnTo>
                    <a:lnTo>
                      <a:pt x="559" y="5969"/>
                    </a:lnTo>
                    <a:lnTo>
                      <a:pt x="415" y="6402"/>
                    </a:lnTo>
                    <a:lnTo>
                      <a:pt x="288" y="6834"/>
                    </a:lnTo>
                    <a:lnTo>
                      <a:pt x="180" y="7267"/>
                    </a:lnTo>
                    <a:lnTo>
                      <a:pt x="108" y="7718"/>
                    </a:lnTo>
                    <a:lnTo>
                      <a:pt x="54" y="8169"/>
                    </a:lnTo>
                    <a:lnTo>
                      <a:pt x="18" y="8637"/>
                    </a:lnTo>
                    <a:lnTo>
                      <a:pt x="0" y="9106"/>
                    </a:lnTo>
                    <a:lnTo>
                      <a:pt x="0" y="81030"/>
                    </a:lnTo>
                    <a:lnTo>
                      <a:pt x="18" y="81498"/>
                    </a:lnTo>
                    <a:lnTo>
                      <a:pt x="54" y="81949"/>
                    </a:lnTo>
                    <a:lnTo>
                      <a:pt x="108" y="82418"/>
                    </a:lnTo>
                    <a:lnTo>
                      <a:pt x="180" y="82851"/>
                    </a:lnTo>
                    <a:lnTo>
                      <a:pt x="288" y="83302"/>
                    </a:lnTo>
                    <a:lnTo>
                      <a:pt x="415" y="83734"/>
                    </a:lnTo>
                    <a:lnTo>
                      <a:pt x="559" y="84149"/>
                    </a:lnTo>
                    <a:lnTo>
                      <a:pt x="721" y="84564"/>
                    </a:lnTo>
                    <a:lnTo>
                      <a:pt x="902" y="84978"/>
                    </a:lnTo>
                    <a:lnTo>
                      <a:pt x="1100" y="85357"/>
                    </a:lnTo>
                    <a:lnTo>
                      <a:pt x="1316" y="85754"/>
                    </a:lnTo>
                    <a:lnTo>
                      <a:pt x="1551" y="86114"/>
                    </a:lnTo>
                    <a:lnTo>
                      <a:pt x="1803" y="86475"/>
                    </a:lnTo>
                    <a:lnTo>
                      <a:pt x="2074" y="86817"/>
                    </a:lnTo>
                    <a:lnTo>
                      <a:pt x="2362" y="87142"/>
                    </a:lnTo>
                    <a:lnTo>
                      <a:pt x="2669" y="87467"/>
                    </a:lnTo>
                    <a:lnTo>
                      <a:pt x="2993" y="87773"/>
                    </a:lnTo>
                    <a:lnTo>
                      <a:pt x="3318" y="88062"/>
                    </a:lnTo>
                    <a:lnTo>
                      <a:pt x="3660" y="88332"/>
                    </a:lnTo>
                    <a:lnTo>
                      <a:pt x="4021" y="88584"/>
                    </a:lnTo>
                    <a:lnTo>
                      <a:pt x="4381" y="88819"/>
                    </a:lnTo>
                    <a:lnTo>
                      <a:pt x="4760" y="89035"/>
                    </a:lnTo>
                    <a:lnTo>
                      <a:pt x="5157" y="89234"/>
                    </a:lnTo>
                    <a:lnTo>
                      <a:pt x="5571" y="89414"/>
                    </a:lnTo>
                    <a:lnTo>
                      <a:pt x="5968" y="89576"/>
                    </a:lnTo>
                    <a:lnTo>
                      <a:pt x="6401" y="89720"/>
                    </a:lnTo>
                    <a:lnTo>
                      <a:pt x="6834" y="89847"/>
                    </a:lnTo>
                    <a:lnTo>
                      <a:pt x="7266" y="89955"/>
                    </a:lnTo>
                    <a:lnTo>
                      <a:pt x="7717" y="90027"/>
                    </a:lnTo>
                    <a:lnTo>
                      <a:pt x="8186" y="90081"/>
                    </a:lnTo>
                    <a:lnTo>
                      <a:pt x="8637" y="90117"/>
                    </a:lnTo>
                    <a:lnTo>
                      <a:pt x="9105" y="90135"/>
                    </a:lnTo>
                    <a:lnTo>
                      <a:pt x="136635" y="90135"/>
                    </a:lnTo>
                    <a:lnTo>
                      <a:pt x="137103" y="90117"/>
                    </a:lnTo>
                    <a:lnTo>
                      <a:pt x="137572" y="90081"/>
                    </a:lnTo>
                    <a:lnTo>
                      <a:pt x="138023" y="90027"/>
                    </a:lnTo>
                    <a:lnTo>
                      <a:pt x="138474" y="89955"/>
                    </a:lnTo>
                    <a:lnTo>
                      <a:pt x="138906" y="89847"/>
                    </a:lnTo>
                    <a:lnTo>
                      <a:pt x="139339" y="89720"/>
                    </a:lnTo>
                    <a:lnTo>
                      <a:pt x="139772" y="89576"/>
                    </a:lnTo>
                    <a:lnTo>
                      <a:pt x="140187" y="89414"/>
                    </a:lnTo>
                    <a:lnTo>
                      <a:pt x="140583" y="89234"/>
                    </a:lnTo>
                    <a:lnTo>
                      <a:pt x="140980" y="89035"/>
                    </a:lnTo>
                    <a:lnTo>
                      <a:pt x="141359" y="88819"/>
                    </a:lnTo>
                    <a:lnTo>
                      <a:pt x="141737" y="88584"/>
                    </a:lnTo>
                    <a:lnTo>
                      <a:pt x="142080" y="88332"/>
                    </a:lnTo>
                    <a:lnTo>
                      <a:pt x="142440" y="88062"/>
                    </a:lnTo>
                    <a:lnTo>
                      <a:pt x="142765" y="87773"/>
                    </a:lnTo>
                    <a:lnTo>
                      <a:pt x="143072" y="87467"/>
                    </a:lnTo>
                    <a:lnTo>
                      <a:pt x="143378" y="87142"/>
                    </a:lnTo>
                    <a:lnTo>
                      <a:pt x="143667" y="86817"/>
                    </a:lnTo>
                    <a:lnTo>
                      <a:pt x="143937" y="86475"/>
                    </a:lnTo>
                    <a:lnTo>
                      <a:pt x="144189" y="86114"/>
                    </a:lnTo>
                    <a:lnTo>
                      <a:pt x="144424" y="85754"/>
                    </a:lnTo>
                    <a:lnTo>
                      <a:pt x="144640" y="85357"/>
                    </a:lnTo>
                    <a:lnTo>
                      <a:pt x="144857" y="84978"/>
                    </a:lnTo>
                    <a:lnTo>
                      <a:pt x="145037" y="84564"/>
                    </a:lnTo>
                    <a:lnTo>
                      <a:pt x="145199" y="84149"/>
                    </a:lnTo>
                    <a:lnTo>
                      <a:pt x="145343" y="83734"/>
                    </a:lnTo>
                    <a:lnTo>
                      <a:pt x="145470" y="83302"/>
                    </a:lnTo>
                    <a:lnTo>
                      <a:pt x="145560" y="82851"/>
                    </a:lnTo>
                    <a:lnTo>
                      <a:pt x="145650" y="82418"/>
                    </a:lnTo>
                    <a:lnTo>
                      <a:pt x="145704" y="81949"/>
                    </a:lnTo>
                    <a:lnTo>
                      <a:pt x="145740" y="81498"/>
                    </a:lnTo>
                    <a:lnTo>
                      <a:pt x="145740" y="81030"/>
                    </a:lnTo>
                    <a:lnTo>
                      <a:pt x="145740" y="9106"/>
                    </a:lnTo>
                    <a:lnTo>
                      <a:pt x="145740" y="8637"/>
                    </a:lnTo>
                    <a:lnTo>
                      <a:pt x="145704" y="8169"/>
                    </a:lnTo>
                    <a:lnTo>
                      <a:pt x="145650" y="7718"/>
                    </a:lnTo>
                    <a:lnTo>
                      <a:pt x="145560" y="7267"/>
                    </a:lnTo>
                    <a:lnTo>
                      <a:pt x="145470" y="6834"/>
                    </a:lnTo>
                    <a:lnTo>
                      <a:pt x="145343" y="6402"/>
                    </a:lnTo>
                    <a:lnTo>
                      <a:pt x="145199" y="5969"/>
                    </a:lnTo>
                    <a:lnTo>
                      <a:pt x="145037" y="5554"/>
                    </a:lnTo>
                    <a:lnTo>
                      <a:pt x="144857" y="5157"/>
                    </a:lnTo>
                    <a:lnTo>
                      <a:pt x="144640" y="4761"/>
                    </a:lnTo>
                    <a:lnTo>
                      <a:pt x="144424" y="4382"/>
                    </a:lnTo>
                    <a:lnTo>
                      <a:pt x="144189" y="4022"/>
                    </a:lnTo>
                    <a:lnTo>
                      <a:pt x="143937" y="3661"/>
                    </a:lnTo>
                    <a:lnTo>
                      <a:pt x="143667" y="3318"/>
                    </a:lnTo>
                    <a:lnTo>
                      <a:pt x="143378" y="2976"/>
                    </a:lnTo>
                    <a:lnTo>
                      <a:pt x="143072" y="2669"/>
                    </a:lnTo>
                    <a:lnTo>
                      <a:pt x="142765" y="2363"/>
                    </a:lnTo>
                    <a:lnTo>
                      <a:pt x="142440" y="2074"/>
                    </a:lnTo>
                    <a:lnTo>
                      <a:pt x="142080" y="1804"/>
                    </a:lnTo>
                    <a:lnTo>
                      <a:pt x="141737" y="1551"/>
                    </a:lnTo>
                    <a:lnTo>
                      <a:pt x="141359" y="1317"/>
                    </a:lnTo>
                    <a:lnTo>
                      <a:pt x="140980" y="1101"/>
                    </a:lnTo>
                    <a:lnTo>
                      <a:pt x="140583" y="902"/>
                    </a:lnTo>
                    <a:lnTo>
                      <a:pt x="140187" y="722"/>
                    </a:lnTo>
                    <a:lnTo>
                      <a:pt x="139772" y="560"/>
                    </a:lnTo>
                    <a:lnTo>
                      <a:pt x="139339" y="415"/>
                    </a:lnTo>
                    <a:lnTo>
                      <a:pt x="138906" y="289"/>
                    </a:lnTo>
                    <a:lnTo>
                      <a:pt x="138474" y="181"/>
                    </a:lnTo>
                    <a:lnTo>
                      <a:pt x="138023" y="109"/>
                    </a:lnTo>
                    <a:lnTo>
                      <a:pt x="137572" y="55"/>
                    </a:lnTo>
                    <a:lnTo>
                      <a:pt x="137103" y="19"/>
                    </a:lnTo>
                    <a:lnTo>
                      <a:pt x="1366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2191975" y="1980300"/>
                <a:ext cx="480100" cy="480100"/>
              </a:xfrm>
              <a:custGeom>
                <a:avLst/>
                <a:gdLst/>
                <a:ahLst/>
                <a:cxnLst/>
                <a:rect l="l" t="t" r="r" b="b"/>
                <a:pathLst>
                  <a:path w="19204" h="19204" extrusionOk="0">
                    <a:moveTo>
                      <a:pt x="2958" y="1"/>
                    </a:moveTo>
                    <a:lnTo>
                      <a:pt x="2633" y="55"/>
                    </a:lnTo>
                    <a:lnTo>
                      <a:pt x="2309" y="145"/>
                    </a:lnTo>
                    <a:lnTo>
                      <a:pt x="2002" y="253"/>
                    </a:lnTo>
                    <a:lnTo>
                      <a:pt x="1714" y="397"/>
                    </a:lnTo>
                    <a:lnTo>
                      <a:pt x="1443" y="560"/>
                    </a:lnTo>
                    <a:lnTo>
                      <a:pt x="1191" y="740"/>
                    </a:lnTo>
                    <a:lnTo>
                      <a:pt x="956" y="956"/>
                    </a:lnTo>
                    <a:lnTo>
                      <a:pt x="758" y="1191"/>
                    </a:lnTo>
                    <a:lnTo>
                      <a:pt x="560" y="1443"/>
                    </a:lnTo>
                    <a:lnTo>
                      <a:pt x="397" y="1714"/>
                    </a:lnTo>
                    <a:lnTo>
                      <a:pt x="253" y="2002"/>
                    </a:lnTo>
                    <a:lnTo>
                      <a:pt x="145" y="2309"/>
                    </a:lnTo>
                    <a:lnTo>
                      <a:pt x="73" y="2615"/>
                    </a:lnTo>
                    <a:lnTo>
                      <a:pt x="19" y="2940"/>
                    </a:lnTo>
                    <a:lnTo>
                      <a:pt x="1" y="3282"/>
                    </a:lnTo>
                    <a:lnTo>
                      <a:pt x="1" y="15922"/>
                    </a:lnTo>
                    <a:lnTo>
                      <a:pt x="19" y="16246"/>
                    </a:lnTo>
                    <a:lnTo>
                      <a:pt x="73" y="16571"/>
                    </a:lnTo>
                    <a:lnTo>
                      <a:pt x="145" y="16895"/>
                    </a:lnTo>
                    <a:lnTo>
                      <a:pt x="253" y="17184"/>
                    </a:lnTo>
                    <a:lnTo>
                      <a:pt x="397" y="17472"/>
                    </a:lnTo>
                    <a:lnTo>
                      <a:pt x="560" y="17743"/>
                    </a:lnTo>
                    <a:lnTo>
                      <a:pt x="758" y="17995"/>
                    </a:lnTo>
                    <a:lnTo>
                      <a:pt x="956" y="18230"/>
                    </a:lnTo>
                    <a:lnTo>
                      <a:pt x="1191" y="18446"/>
                    </a:lnTo>
                    <a:lnTo>
                      <a:pt x="1443" y="18644"/>
                    </a:lnTo>
                    <a:lnTo>
                      <a:pt x="1714" y="18806"/>
                    </a:lnTo>
                    <a:lnTo>
                      <a:pt x="2002" y="18933"/>
                    </a:lnTo>
                    <a:lnTo>
                      <a:pt x="2309" y="19059"/>
                    </a:lnTo>
                    <a:lnTo>
                      <a:pt x="2633" y="19131"/>
                    </a:lnTo>
                    <a:lnTo>
                      <a:pt x="2958" y="19185"/>
                    </a:lnTo>
                    <a:lnTo>
                      <a:pt x="3282" y="19203"/>
                    </a:lnTo>
                    <a:lnTo>
                      <a:pt x="15922" y="19203"/>
                    </a:lnTo>
                    <a:lnTo>
                      <a:pt x="16264" y="19185"/>
                    </a:lnTo>
                    <a:lnTo>
                      <a:pt x="16589" y="19131"/>
                    </a:lnTo>
                    <a:lnTo>
                      <a:pt x="16895" y="19059"/>
                    </a:lnTo>
                    <a:lnTo>
                      <a:pt x="17202" y="18933"/>
                    </a:lnTo>
                    <a:lnTo>
                      <a:pt x="17490" y="18806"/>
                    </a:lnTo>
                    <a:lnTo>
                      <a:pt x="17761" y="18644"/>
                    </a:lnTo>
                    <a:lnTo>
                      <a:pt x="18013" y="18446"/>
                    </a:lnTo>
                    <a:lnTo>
                      <a:pt x="18248" y="18230"/>
                    </a:lnTo>
                    <a:lnTo>
                      <a:pt x="18464" y="17995"/>
                    </a:lnTo>
                    <a:lnTo>
                      <a:pt x="18644" y="17743"/>
                    </a:lnTo>
                    <a:lnTo>
                      <a:pt x="18807" y="17472"/>
                    </a:lnTo>
                    <a:lnTo>
                      <a:pt x="18951" y="17184"/>
                    </a:lnTo>
                    <a:lnTo>
                      <a:pt x="19059" y="16895"/>
                    </a:lnTo>
                    <a:lnTo>
                      <a:pt x="19149" y="16571"/>
                    </a:lnTo>
                    <a:lnTo>
                      <a:pt x="19185" y="16246"/>
                    </a:lnTo>
                    <a:lnTo>
                      <a:pt x="19203" y="15922"/>
                    </a:lnTo>
                    <a:lnTo>
                      <a:pt x="19203" y="3282"/>
                    </a:lnTo>
                    <a:lnTo>
                      <a:pt x="19185" y="2940"/>
                    </a:lnTo>
                    <a:lnTo>
                      <a:pt x="19149" y="2615"/>
                    </a:lnTo>
                    <a:lnTo>
                      <a:pt x="19059" y="2309"/>
                    </a:lnTo>
                    <a:lnTo>
                      <a:pt x="18951" y="2002"/>
                    </a:lnTo>
                    <a:lnTo>
                      <a:pt x="18807" y="1714"/>
                    </a:lnTo>
                    <a:lnTo>
                      <a:pt x="18644" y="1443"/>
                    </a:lnTo>
                    <a:lnTo>
                      <a:pt x="18464" y="1191"/>
                    </a:lnTo>
                    <a:lnTo>
                      <a:pt x="18248" y="956"/>
                    </a:lnTo>
                    <a:lnTo>
                      <a:pt x="18013" y="740"/>
                    </a:lnTo>
                    <a:lnTo>
                      <a:pt x="17761" y="560"/>
                    </a:lnTo>
                    <a:lnTo>
                      <a:pt x="17490" y="397"/>
                    </a:lnTo>
                    <a:lnTo>
                      <a:pt x="17202" y="253"/>
                    </a:lnTo>
                    <a:lnTo>
                      <a:pt x="16895" y="145"/>
                    </a:lnTo>
                    <a:lnTo>
                      <a:pt x="16589" y="55"/>
                    </a:lnTo>
                    <a:lnTo>
                      <a:pt x="1626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887050" y="1980300"/>
                <a:ext cx="480100" cy="480100"/>
              </a:xfrm>
              <a:custGeom>
                <a:avLst/>
                <a:gdLst/>
                <a:ahLst/>
                <a:cxnLst/>
                <a:rect l="l" t="t" r="r" b="b"/>
                <a:pathLst>
                  <a:path w="19204" h="19204" extrusionOk="0">
                    <a:moveTo>
                      <a:pt x="2940" y="1"/>
                    </a:moveTo>
                    <a:lnTo>
                      <a:pt x="2615" y="55"/>
                    </a:lnTo>
                    <a:lnTo>
                      <a:pt x="2309" y="145"/>
                    </a:lnTo>
                    <a:lnTo>
                      <a:pt x="2002" y="253"/>
                    </a:lnTo>
                    <a:lnTo>
                      <a:pt x="1714" y="397"/>
                    </a:lnTo>
                    <a:lnTo>
                      <a:pt x="1443" y="560"/>
                    </a:lnTo>
                    <a:lnTo>
                      <a:pt x="1191" y="740"/>
                    </a:lnTo>
                    <a:lnTo>
                      <a:pt x="956" y="956"/>
                    </a:lnTo>
                    <a:lnTo>
                      <a:pt x="740" y="1191"/>
                    </a:lnTo>
                    <a:lnTo>
                      <a:pt x="560" y="1443"/>
                    </a:lnTo>
                    <a:lnTo>
                      <a:pt x="397" y="1714"/>
                    </a:lnTo>
                    <a:lnTo>
                      <a:pt x="253" y="2002"/>
                    </a:lnTo>
                    <a:lnTo>
                      <a:pt x="145" y="2309"/>
                    </a:lnTo>
                    <a:lnTo>
                      <a:pt x="73" y="2615"/>
                    </a:lnTo>
                    <a:lnTo>
                      <a:pt x="19" y="2940"/>
                    </a:lnTo>
                    <a:lnTo>
                      <a:pt x="1" y="3282"/>
                    </a:lnTo>
                    <a:lnTo>
                      <a:pt x="1" y="15922"/>
                    </a:lnTo>
                    <a:lnTo>
                      <a:pt x="19" y="16246"/>
                    </a:lnTo>
                    <a:lnTo>
                      <a:pt x="73" y="16571"/>
                    </a:lnTo>
                    <a:lnTo>
                      <a:pt x="145" y="16895"/>
                    </a:lnTo>
                    <a:lnTo>
                      <a:pt x="253" y="17184"/>
                    </a:lnTo>
                    <a:lnTo>
                      <a:pt x="397" y="17472"/>
                    </a:lnTo>
                    <a:lnTo>
                      <a:pt x="560" y="17743"/>
                    </a:lnTo>
                    <a:lnTo>
                      <a:pt x="740" y="17995"/>
                    </a:lnTo>
                    <a:lnTo>
                      <a:pt x="956" y="18230"/>
                    </a:lnTo>
                    <a:lnTo>
                      <a:pt x="1191" y="18446"/>
                    </a:lnTo>
                    <a:lnTo>
                      <a:pt x="1443" y="18644"/>
                    </a:lnTo>
                    <a:lnTo>
                      <a:pt x="1714" y="18806"/>
                    </a:lnTo>
                    <a:lnTo>
                      <a:pt x="2002" y="18933"/>
                    </a:lnTo>
                    <a:lnTo>
                      <a:pt x="2309" y="19059"/>
                    </a:lnTo>
                    <a:lnTo>
                      <a:pt x="2615" y="19131"/>
                    </a:lnTo>
                    <a:lnTo>
                      <a:pt x="2940" y="19185"/>
                    </a:lnTo>
                    <a:lnTo>
                      <a:pt x="3282" y="19203"/>
                    </a:lnTo>
                    <a:lnTo>
                      <a:pt x="15922" y="19203"/>
                    </a:lnTo>
                    <a:lnTo>
                      <a:pt x="16264" y="19185"/>
                    </a:lnTo>
                    <a:lnTo>
                      <a:pt x="16589" y="19131"/>
                    </a:lnTo>
                    <a:lnTo>
                      <a:pt x="16895" y="19059"/>
                    </a:lnTo>
                    <a:lnTo>
                      <a:pt x="17202" y="18933"/>
                    </a:lnTo>
                    <a:lnTo>
                      <a:pt x="17490" y="18806"/>
                    </a:lnTo>
                    <a:lnTo>
                      <a:pt x="17761" y="18644"/>
                    </a:lnTo>
                    <a:lnTo>
                      <a:pt x="18013" y="18446"/>
                    </a:lnTo>
                    <a:lnTo>
                      <a:pt x="18247" y="18230"/>
                    </a:lnTo>
                    <a:lnTo>
                      <a:pt x="18464" y="17995"/>
                    </a:lnTo>
                    <a:lnTo>
                      <a:pt x="18644" y="17743"/>
                    </a:lnTo>
                    <a:lnTo>
                      <a:pt x="18806" y="17472"/>
                    </a:lnTo>
                    <a:lnTo>
                      <a:pt x="18951" y="17184"/>
                    </a:lnTo>
                    <a:lnTo>
                      <a:pt x="19059" y="16895"/>
                    </a:lnTo>
                    <a:lnTo>
                      <a:pt x="19131" y="16571"/>
                    </a:lnTo>
                    <a:lnTo>
                      <a:pt x="19185" y="16246"/>
                    </a:lnTo>
                    <a:lnTo>
                      <a:pt x="19203" y="15922"/>
                    </a:lnTo>
                    <a:lnTo>
                      <a:pt x="19203" y="3282"/>
                    </a:lnTo>
                    <a:lnTo>
                      <a:pt x="19185" y="2940"/>
                    </a:lnTo>
                    <a:lnTo>
                      <a:pt x="19131" y="2615"/>
                    </a:lnTo>
                    <a:lnTo>
                      <a:pt x="19059" y="2309"/>
                    </a:lnTo>
                    <a:lnTo>
                      <a:pt x="18951" y="2002"/>
                    </a:lnTo>
                    <a:lnTo>
                      <a:pt x="18806" y="1714"/>
                    </a:lnTo>
                    <a:lnTo>
                      <a:pt x="18644" y="1443"/>
                    </a:lnTo>
                    <a:lnTo>
                      <a:pt x="18464" y="1191"/>
                    </a:lnTo>
                    <a:lnTo>
                      <a:pt x="18247" y="956"/>
                    </a:lnTo>
                    <a:lnTo>
                      <a:pt x="18013" y="740"/>
                    </a:lnTo>
                    <a:lnTo>
                      <a:pt x="17761" y="560"/>
                    </a:lnTo>
                    <a:lnTo>
                      <a:pt x="17490" y="397"/>
                    </a:lnTo>
                    <a:lnTo>
                      <a:pt x="17202" y="253"/>
                    </a:lnTo>
                    <a:lnTo>
                      <a:pt x="16895" y="145"/>
                    </a:lnTo>
                    <a:lnTo>
                      <a:pt x="16589" y="55"/>
                    </a:lnTo>
                    <a:lnTo>
                      <a:pt x="1626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3582125" y="1980300"/>
                <a:ext cx="480100" cy="480100"/>
              </a:xfrm>
              <a:custGeom>
                <a:avLst/>
                <a:gdLst/>
                <a:ahLst/>
                <a:cxnLst/>
                <a:rect l="l" t="t" r="r" b="b"/>
                <a:pathLst>
                  <a:path w="19204" h="19204" extrusionOk="0">
                    <a:moveTo>
                      <a:pt x="2940" y="1"/>
                    </a:moveTo>
                    <a:lnTo>
                      <a:pt x="2615" y="55"/>
                    </a:lnTo>
                    <a:lnTo>
                      <a:pt x="2309" y="145"/>
                    </a:lnTo>
                    <a:lnTo>
                      <a:pt x="2002" y="253"/>
                    </a:lnTo>
                    <a:lnTo>
                      <a:pt x="1714" y="397"/>
                    </a:lnTo>
                    <a:lnTo>
                      <a:pt x="1443" y="560"/>
                    </a:lnTo>
                    <a:lnTo>
                      <a:pt x="1191" y="740"/>
                    </a:lnTo>
                    <a:lnTo>
                      <a:pt x="956" y="956"/>
                    </a:lnTo>
                    <a:lnTo>
                      <a:pt x="740" y="1191"/>
                    </a:lnTo>
                    <a:lnTo>
                      <a:pt x="560" y="1443"/>
                    </a:lnTo>
                    <a:lnTo>
                      <a:pt x="397" y="1714"/>
                    </a:lnTo>
                    <a:lnTo>
                      <a:pt x="253" y="2002"/>
                    </a:lnTo>
                    <a:lnTo>
                      <a:pt x="145" y="2309"/>
                    </a:lnTo>
                    <a:lnTo>
                      <a:pt x="55" y="2615"/>
                    </a:lnTo>
                    <a:lnTo>
                      <a:pt x="19" y="2940"/>
                    </a:lnTo>
                    <a:lnTo>
                      <a:pt x="1" y="3282"/>
                    </a:lnTo>
                    <a:lnTo>
                      <a:pt x="1" y="15922"/>
                    </a:lnTo>
                    <a:lnTo>
                      <a:pt x="19" y="16246"/>
                    </a:lnTo>
                    <a:lnTo>
                      <a:pt x="55" y="16571"/>
                    </a:lnTo>
                    <a:lnTo>
                      <a:pt x="145" y="16895"/>
                    </a:lnTo>
                    <a:lnTo>
                      <a:pt x="253" y="17184"/>
                    </a:lnTo>
                    <a:lnTo>
                      <a:pt x="397" y="17472"/>
                    </a:lnTo>
                    <a:lnTo>
                      <a:pt x="560" y="17743"/>
                    </a:lnTo>
                    <a:lnTo>
                      <a:pt x="740" y="17995"/>
                    </a:lnTo>
                    <a:lnTo>
                      <a:pt x="956" y="18230"/>
                    </a:lnTo>
                    <a:lnTo>
                      <a:pt x="1191" y="18446"/>
                    </a:lnTo>
                    <a:lnTo>
                      <a:pt x="1443" y="18644"/>
                    </a:lnTo>
                    <a:lnTo>
                      <a:pt x="1714" y="18806"/>
                    </a:lnTo>
                    <a:lnTo>
                      <a:pt x="2002" y="18933"/>
                    </a:lnTo>
                    <a:lnTo>
                      <a:pt x="2309" y="19059"/>
                    </a:lnTo>
                    <a:lnTo>
                      <a:pt x="2615" y="19131"/>
                    </a:lnTo>
                    <a:lnTo>
                      <a:pt x="2940" y="19185"/>
                    </a:lnTo>
                    <a:lnTo>
                      <a:pt x="3282" y="19203"/>
                    </a:lnTo>
                    <a:lnTo>
                      <a:pt x="15921" y="19203"/>
                    </a:lnTo>
                    <a:lnTo>
                      <a:pt x="16246" y="19185"/>
                    </a:lnTo>
                    <a:lnTo>
                      <a:pt x="16571" y="19131"/>
                    </a:lnTo>
                    <a:lnTo>
                      <a:pt x="16895" y="19059"/>
                    </a:lnTo>
                    <a:lnTo>
                      <a:pt x="17202" y="18933"/>
                    </a:lnTo>
                    <a:lnTo>
                      <a:pt x="17490" y="18806"/>
                    </a:lnTo>
                    <a:lnTo>
                      <a:pt x="17761" y="18644"/>
                    </a:lnTo>
                    <a:lnTo>
                      <a:pt x="18013" y="18446"/>
                    </a:lnTo>
                    <a:lnTo>
                      <a:pt x="18247" y="18230"/>
                    </a:lnTo>
                    <a:lnTo>
                      <a:pt x="18446" y="17995"/>
                    </a:lnTo>
                    <a:lnTo>
                      <a:pt x="18644" y="17743"/>
                    </a:lnTo>
                    <a:lnTo>
                      <a:pt x="18806" y="17472"/>
                    </a:lnTo>
                    <a:lnTo>
                      <a:pt x="18951" y="17184"/>
                    </a:lnTo>
                    <a:lnTo>
                      <a:pt x="19059" y="16895"/>
                    </a:lnTo>
                    <a:lnTo>
                      <a:pt x="19131" y="16571"/>
                    </a:lnTo>
                    <a:lnTo>
                      <a:pt x="19185" y="16246"/>
                    </a:lnTo>
                    <a:lnTo>
                      <a:pt x="19203" y="15922"/>
                    </a:lnTo>
                    <a:lnTo>
                      <a:pt x="19203" y="3282"/>
                    </a:lnTo>
                    <a:lnTo>
                      <a:pt x="19185" y="2940"/>
                    </a:lnTo>
                    <a:lnTo>
                      <a:pt x="19131" y="2615"/>
                    </a:lnTo>
                    <a:lnTo>
                      <a:pt x="19059" y="2309"/>
                    </a:lnTo>
                    <a:lnTo>
                      <a:pt x="18951" y="2002"/>
                    </a:lnTo>
                    <a:lnTo>
                      <a:pt x="18806" y="1714"/>
                    </a:lnTo>
                    <a:lnTo>
                      <a:pt x="18644" y="1443"/>
                    </a:lnTo>
                    <a:lnTo>
                      <a:pt x="18446" y="1191"/>
                    </a:lnTo>
                    <a:lnTo>
                      <a:pt x="18247" y="956"/>
                    </a:lnTo>
                    <a:lnTo>
                      <a:pt x="18013" y="740"/>
                    </a:lnTo>
                    <a:lnTo>
                      <a:pt x="17761" y="560"/>
                    </a:lnTo>
                    <a:lnTo>
                      <a:pt x="17490" y="397"/>
                    </a:lnTo>
                    <a:lnTo>
                      <a:pt x="17202" y="253"/>
                    </a:lnTo>
                    <a:lnTo>
                      <a:pt x="16895" y="145"/>
                    </a:lnTo>
                    <a:lnTo>
                      <a:pt x="16571" y="55"/>
                    </a:lnTo>
                    <a:lnTo>
                      <a:pt x="16246"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276750" y="1980300"/>
                <a:ext cx="480525" cy="480100"/>
              </a:xfrm>
              <a:custGeom>
                <a:avLst/>
                <a:gdLst/>
                <a:ahLst/>
                <a:cxnLst/>
                <a:rect l="l" t="t" r="r" b="b"/>
                <a:pathLst>
                  <a:path w="19221" h="19204" extrusionOk="0">
                    <a:moveTo>
                      <a:pt x="2958" y="1"/>
                    </a:moveTo>
                    <a:lnTo>
                      <a:pt x="2633" y="55"/>
                    </a:lnTo>
                    <a:lnTo>
                      <a:pt x="2326" y="145"/>
                    </a:lnTo>
                    <a:lnTo>
                      <a:pt x="2020" y="253"/>
                    </a:lnTo>
                    <a:lnTo>
                      <a:pt x="1731" y="397"/>
                    </a:lnTo>
                    <a:lnTo>
                      <a:pt x="1461" y="560"/>
                    </a:lnTo>
                    <a:lnTo>
                      <a:pt x="1209" y="740"/>
                    </a:lnTo>
                    <a:lnTo>
                      <a:pt x="974" y="956"/>
                    </a:lnTo>
                    <a:lnTo>
                      <a:pt x="758" y="1191"/>
                    </a:lnTo>
                    <a:lnTo>
                      <a:pt x="577" y="1443"/>
                    </a:lnTo>
                    <a:lnTo>
                      <a:pt x="397" y="1714"/>
                    </a:lnTo>
                    <a:lnTo>
                      <a:pt x="271" y="2002"/>
                    </a:lnTo>
                    <a:lnTo>
                      <a:pt x="163" y="2309"/>
                    </a:lnTo>
                    <a:lnTo>
                      <a:pt x="73" y="2615"/>
                    </a:lnTo>
                    <a:lnTo>
                      <a:pt x="19" y="2940"/>
                    </a:lnTo>
                    <a:lnTo>
                      <a:pt x="1" y="3282"/>
                    </a:lnTo>
                    <a:lnTo>
                      <a:pt x="1" y="15922"/>
                    </a:lnTo>
                    <a:lnTo>
                      <a:pt x="19" y="16246"/>
                    </a:lnTo>
                    <a:lnTo>
                      <a:pt x="73" y="16571"/>
                    </a:lnTo>
                    <a:lnTo>
                      <a:pt x="163" y="16895"/>
                    </a:lnTo>
                    <a:lnTo>
                      <a:pt x="271" y="17184"/>
                    </a:lnTo>
                    <a:lnTo>
                      <a:pt x="397" y="17472"/>
                    </a:lnTo>
                    <a:lnTo>
                      <a:pt x="577" y="17743"/>
                    </a:lnTo>
                    <a:lnTo>
                      <a:pt x="758" y="17995"/>
                    </a:lnTo>
                    <a:lnTo>
                      <a:pt x="974" y="18230"/>
                    </a:lnTo>
                    <a:lnTo>
                      <a:pt x="1209" y="18446"/>
                    </a:lnTo>
                    <a:lnTo>
                      <a:pt x="1461" y="18644"/>
                    </a:lnTo>
                    <a:lnTo>
                      <a:pt x="1731" y="18806"/>
                    </a:lnTo>
                    <a:lnTo>
                      <a:pt x="2020" y="18933"/>
                    </a:lnTo>
                    <a:lnTo>
                      <a:pt x="2326" y="19059"/>
                    </a:lnTo>
                    <a:lnTo>
                      <a:pt x="2633" y="19131"/>
                    </a:lnTo>
                    <a:lnTo>
                      <a:pt x="2958" y="19185"/>
                    </a:lnTo>
                    <a:lnTo>
                      <a:pt x="3300" y="19203"/>
                    </a:lnTo>
                    <a:lnTo>
                      <a:pt x="15939" y="19203"/>
                    </a:lnTo>
                    <a:lnTo>
                      <a:pt x="16264" y="19185"/>
                    </a:lnTo>
                    <a:lnTo>
                      <a:pt x="16589" y="19131"/>
                    </a:lnTo>
                    <a:lnTo>
                      <a:pt x="16913" y="19059"/>
                    </a:lnTo>
                    <a:lnTo>
                      <a:pt x="17202" y="18933"/>
                    </a:lnTo>
                    <a:lnTo>
                      <a:pt x="17490" y="18806"/>
                    </a:lnTo>
                    <a:lnTo>
                      <a:pt x="17761" y="18644"/>
                    </a:lnTo>
                    <a:lnTo>
                      <a:pt x="18013" y="18446"/>
                    </a:lnTo>
                    <a:lnTo>
                      <a:pt x="18247" y="18230"/>
                    </a:lnTo>
                    <a:lnTo>
                      <a:pt x="18464" y="17995"/>
                    </a:lnTo>
                    <a:lnTo>
                      <a:pt x="18662" y="17743"/>
                    </a:lnTo>
                    <a:lnTo>
                      <a:pt x="18824" y="17472"/>
                    </a:lnTo>
                    <a:lnTo>
                      <a:pt x="18951" y="17184"/>
                    </a:lnTo>
                    <a:lnTo>
                      <a:pt x="19077" y="16895"/>
                    </a:lnTo>
                    <a:lnTo>
                      <a:pt x="19149" y="16571"/>
                    </a:lnTo>
                    <a:lnTo>
                      <a:pt x="19203" y="16246"/>
                    </a:lnTo>
                    <a:lnTo>
                      <a:pt x="19221" y="15922"/>
                    </a:lnTo>
                    <a:lnTo>
                      <a:pt x="19221" y="3282"/>
                    </a:lnTo>
                    <a:lnTo>
                      <a:pt x="19203" y="2940"/>
                    </a:lnTo>
                    <a:lnTo>
                      <a:pt x="19149" y="2615"/>
                    </a:lnTo>
                    <a:lnTo>
                      <a:pt x="19077" y="2309"/>
                    </a:lnTo>
                    <a:lnTo>
                      <a:pt x="18951" y="2002"/>
                    </a:lnTo>
                    <a:lnTo>
                      <a:pt x="18824" y="1714"/>
                    </a:lnTo>
                    <a:lnTo>
                      <a:pt x="18662" y="1443"/>
                    </a:lnTo>
                    <a:lnTo>
                      <a:pt x="18464" y="1191"/>
                    </a:lnTo>
                    <a:lnTo>
                      <a:pt x="18247" y="956"/>
                    </a:lnTo>
                    <a:lnTo>
                      <a:pt x="18013" y="740"/>
                    </a:lnTo>
                    <a:lnTo>
                      <a:pt x="17761" y="560"/>
                    </a:lnTo>
                    <a:lnTo>
                      <a:pt x="17490" y="397"/>
                    </a:lnTo>
                    <a:lnTo>
                      <a:pt x="17202" y="253"/>
                    </a:lnTo>
                    <a:lnTo>
                      <a:pt x="16913" y="145"/>
                    </a:lnTo>
                    <a:lnTo>
                      <a:pt x="16589" y="55"/>
                    </a:lnTo>
                    <a:lnTo>
                      <a:pt x="1626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4971825" y="1980300"/>
                <a:ext cx="480525" cy="480100"/>
              </a:xfrm>
              <a:custGeom>
                <a:avLst/>
                <a:gdLst/>
                <a:ahLst/>
                <a:cxnLst/>
                <a:rect l="l" t="t" r="r" b="b"/>
                <a:pathLst>
                  <a:path w="19221" h="19204" extrusionOk="0">
                    <a:moveTo>
                      <a:pt x="2957" y="1"/>
                    </a:moveTo>
                    <a:lnTo>
                      <a:pt x="2633" y="55"/>
                    </a:lnTo>
                    <a:lnTo>
                      <a:pt x="2308" y="145"/>
                    </a:lnTo>
                    <a:lnTo>
                      <a:pt x="2020" y="253"/>
                    </a:lnTo>
                    <a:lnTo>
                      <a:pt x="1731" y="397"/>
                    </a:lnTo>
                    <a:lnTo>
                      <a:pt x="1461" y="560"/>
                    </a:lnTo>
                    <a:lnTo>
                      <a:pt x="1208" y="740"/>
                    </a:lnTo>
                    <a:lnTo>
                      <a:pt x="974" y="956"/>
                    </a:lnTo>
                    <a:lnTo>
                      <a:pt x="758" y="1191"/>
                    </a:lnTo>
                    <a:lnTo>
                      <a:pt x="559" y="1443"/>
                    </a:lnTo>
                    <a:lnTo>
                      <a:pt x="397" y="1714"/>
                    </a:lnTo>
                    <a:lnTo>
                      <a:pt x="271" y="2002"/>
                    </a:lnTo>
                    <a:lnTo>
                      <a:pt x="163" y="2309"/>
                    </a:lnTo>
                    <a:lnTo>
                      <a:pt x="73" y="2615"/>
                    </a:lnTo>
                    <a:lnTo>
                      <a:pt x="18" y="2940"/>
                    </a:lnTo>
                    <a:lnTo>
                      <a:pt x="0" y="3282"/>
                    </a:lnTo>
                    <a:lnTo>
                      <a:pt x="0" y="15922"/>
                    </a:lnTo>
                    <a:lnTo>
                      <a:pt x="18" y="16246"/>
                    </a:lnTo>
                    <a:lnTo>
                      <a:pt x="73" y="16571"/>
                    </a:lnTo>
                    <a:lnTo>
                      <a:pt x="163" y="16895"/>
                    </a:lnTo>
                    <a:lnTo>
                      <a:pt x="271" y="17184"/>
                    </a:lnTo>
                    <a:lnTo>
                      <a:pt x="397" y="17472"/>
                    </a:lnTo>
                    <a:lnTo>
                      <a:pt x="559" y="17743"/>
                    </a:lnTo>
                    <a:lnTo>
                      <a:pt x="758" y="17995"/>
                    </a:lnTo>
                    <a:lnTo>
                      <a:pt x="974" y="18230"/>
                    </a:lnTo>
                    <a:lnTo>
                      <a:pt x="1208" y="18446"/>
                    </a:lnTo>
                    <a:lnTo>
                      <a:pt x="1461" y="18644"/>
                    </a:lnTo>
                    <a:lnTo>
                      <a:pt x="1731" y="18806"/>
                    </a:lnTo>
                    <a:lnTo>
                      <a:pt x="2020" y="18933"/>
                    </a:lnTo>
                    <a:lnTo>
                      <a:pt x="2308" y="19059"/>
                    </a:lnTo>
                    <a:lnTo>
                      <a:pt x="2633" y="19131"/>
                    </a:lnTo>
                    <a:lnTo>
                      <a:pt x="2957" y="19185"/>
                    </a:lnTo>
                    <a:lnTo>
                      <a:pt x="3300" y="19203"/>
                    </a:lnTo>
                    <a:lnTo>
                      <a:pt x="15921" y="19203"/>
                    </a:lnTo>
                    <a:lnTo>
                      <a:pt x="16264" y="19185"/>
                    </a:lnTo>
                    <a:lnTo>
                      <a:pt x="16588" y="19131"/>
                    </a:lnTo>
                    <a:lnTo>
                      <a:pt x="16913" y="19059"/>
                    </a:lnTo>
                    <a:lnTo>
                      <a:pt x="17201" y="18933"/>
                    </a:lnTo>
                    <a:lnTo>
                      <a:pt x="17490" y="18806"/>
                    </a:lnTo>
                    <a:lnTo>
                      <a:pt x="17760" y="18644"/>
                    </a:lnTo>
                    <a:lnTo>
                      <a:pt x="18013" y="18446"/>
                    </a:lnTo>
                    <a:lnTo>
                      <a:pt x="18247" y="18230"/>
                    </a:lnTo>
                    <a:lnTo>
                      <a:pt x="18464" y="17995"/>
                    </a:lnTo>
                    <a:lnTo>
                      <a:pt x="18644" y="17743"/>
                    </a:lnTo>
                    <a:lnTo>
                      <a:pt x="18824" y="17472"/>
                    </a:lnTo>
                    <a:lnTo>
                      <a:pt x="18950" y="17184"/>
                    </a:lnTo>
                    <a:lnTo>
                      <a:pt x="19059" y="16895"/>
                    </a:lnTo>
                    <a:lnTo>
                      <a:pt x="19149" y="16571"/>
                    </a:lnTo>
                    <a:lnTo>
                      <a:pt x="19203" y="16246"/>
                    </a:lnTo>
                    <a:lnTo>
                      <a:pt x="19221" y="15922"/>
                    </a:lnTo>
                    <a:lnTo>
                      <a:pt x="19221" y="3282"/>
                    </a:lnTo>
                    <a:lnTo>
                      <a:pt x="19203" y="2940"/>
                    </a:lnTo>
                    <a:lnTo>
                      <a:pt x="19149" y="2615"/>
                    </a:lnTo>
                    <a:lnTo>
                      <a:pt x="19059" y="2309"/>
                    </a:lnTo>
                    <a:lnTo>
                      <a:pt x="18950" y="2002"/>
                    </a:lnTo>
                    <a:lnTo>
                      <a:pt x="18824" y="1714"/>
                    </a:lnTo>
                    <a:lnTo>
                      <a:pt x="18644" y="1443"/>
                    </a:lnTo>
                    <a:lnTo>
                      <a:pt x="18464" y="1191"/>
                    </a:lnTo>
                    <a:lnTo>
                      <a:pt x="18247" y="956"/>
                    </a:lnTo>
                    <a:lnTo>
                      <a:pt x="18013" y="740"/>
                    </a:lnTo>
                    <a:lnTo>
                      <a:pt x="17760" y="560"/>
                    </a:lnTo>
                    <a:lnTo>
                      <a:pt x="17490" y="397"/>
                    </a:lnTo>
                    <a:lnTo>
                      <a:pt x="17201" y="253"/>
                    </a:lnTo>
                    <a:lnTo>
                      <a:pt x="16913" y="145"/>
                    </a:lnTo>
                    <a:lnTo>
                      <a:pt x="16588" y="55"/>
                    </a:lnTo>
                    <a:lnTo>
                      <a:pt x="1626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191975" y="2663200"/>
                <a:ext cx="480100" cy="480100"/>
              </a:xfrm>
              <a:custGeom>
                <a:avLst/>
                <a:gdLst/>
                <a:ahLst/>
                <a:cxnLst/>
                <a:rect l="l" t="t" r="r" b="b"/>
                <a:pathLst>
                  <a:path w="19204" h="19204" extrusionOk="0">
                    <a:moveTo>
                      <a:pt x="3282" y="1"/>
                    </a:moveTo>
                    <a:lnTo>
                      <a:pt x="2958" y="19"/>
                    </a:lnTo>
                    <a:lnTo>
                      <a:pt x="2633" y="73"/>
                    </a:lnTo>
                    <a:lnTo>
                      <a:pt x="2309" y="145"/>
                    </a:lnTo>
                    <a:lnTo>
                      <a:pt x="2002" y="253"/>
                    </a:lnTo>
                    <a:lnTo>
                      <a:pt x="1714" y="398"/>
                    </a:lnTo>
                    <a:lnTo>
                      <a:pt x="1443" y="560"/>
                    </a:lnTo>
                    <a:lnTo>
                      <a:pt x="1191" y="758"/>
                    </a:lnTo>
                    <a:lnTo>
                      <a:pt x="956" y="975"/>
                    </a:lnTo>
                    <a:lnTo>
                      <a:pt x="758" y="1191"/>
                    </a:lnTo>
                    <a:lnTo>
                      <a:pt x="560" y="1461"/>
                    </a:lnTo>
                    <a:lnTo>
                      <a:pt x="397" y="1732"/>
                    </a:lnTo>
                    <a:lnTo>
                      <a:pt x="253" y="2002"/>
                    </a:lnTo>
                    <a:lnTo>
                      <a:pt x="145" y="2309"/>
                    </a:lnTo>
                    <a:lnTo>
                      <a:pt x="73" y="2633"/>
                    </a:lnTo>
                    <a:lnTo>
                      <a:pt x="19" y="2958"/>
                    </a:lnTo>
                    <a:lnTo>
                      <a:pt x="1" y="3282"/>
                    </a:lnTo>
                    <a:lnTo>
                      <a:pt x="1" y="15922"/>
                    </a:lnTo>
                    <a:lnTo>
                      <a:pt x="19" y="16264"/>
                    </a:lnTo>
                    <a:lnTo>
                      <a:pt x="73" y="16589"/>
                    </a:lnTo>
                    <a:lnTo>
                      <a:pt x="145" y="16895"/>
                    </a:lnTo>
                    <a:lnTo>
                      <a:pt x="253" y="17202"/>
                    </a:lnTo>
                    <a:lnTo>
                      <a:pt x="397" y="17490"/>
                    </a:lnTo>
                    <a:lnTo>
                      <a:pt x="560" y="17761"/>
                    </a:lnTo>
                    <a:lnTo>
                      <a:pt x="758" y="18013"/>
                    </a:lnTo>
                    <a:lnTo>
                      <a:pt x="956" y="18248"/>
                    </a:lnTo>
                    <a:lnTo>
                      <a:pt x="1191" y="18464"/>
                    </a:lnTo>
                    <a:lnTo>
                      <a:pt x="1443" y="18644"/>
                    </a:lnTo>
                    <a:lnTo>
                      <a:pt x="1714" y="18807"/>
                    </a:lnTo>
                    <a:lnTo>
                      <a:pt x="2002" y="18951"/>
                    </a:lnTo>
                    <a:lnTo>
                      <a:pt x="2309" y="19059"/>
                    </a:lnTo>
                    <a:lnTo>
                      <a:pt x="2633" y="19149"/>
                    </a:lnTo>
                    <a:lnTo>
                      <a:pt x="2958" y="19185"/>
                    </a:lnTo>
                    <a:lnTo>
                      <a:pt x="3282" y="19203"/>
                    </a:lnTo>
                    <a:lnTo>
                      <a:pt x="15922" y="19203"/>
                    </a:lnTo>
                    <a:lnTo>
                      <a:pt x="16264" y="19185"/>
                    </a:lnTo>
                    <a:lnTo>
                      <a:pt x="16589" y="19149"/>
                    </a:lnTo>
                    <a:lnTo>
                      <a:pt x="16895" y="19059"/>
                    </a:lnTo>
                    <a:lnTo>
                      <a:pt x="17202" y="18951"/>
                    </a:lnTo>
                    <a:lnTo>
                      <a:pt x="17490" y="18807"/>
                    </a:lnTo>
                    <a:lnTo>
                      <a:pt x="17761" y="18644"/>
                    </a:lnTo>
                    <a:lnTo>
                      <a:pt x="18013" y="18464"/>
                    </a:lnTo>
                    <a:lnTo>
                      <a:pt x="18248" y="18248"/>
                    </a:lnTo>
                    <a:lnTo>
                      <a:pt x="18464" y="18013"/>
                    </a:lnTo>
                    <a:lnTo>
                      <a:pt x="18644" y="17761"/>
                    </a:lnTo>
                    <a:lnTo>
                      <a:pt x="18807" y="17490"/>
                    </a:lnTo>
                    <a:lnTo>
                      <a:pt x="18951" y="17202"/>
                    </a:lnTo>
                    <a:lnTo>
                      <a:pt x="19059" y="16895"/>
                    </a:lnTo>
                    <a:lnTo>
                      <a:pt x="19149" y="16589"/>
                    </a:lnTo>
                    <a:lnTo>
                      <a:pt x="19185" y="16264"/>
                    </a:lnTo>
                    <a:lnTo>
                      <a:pt x="19203" y="15922"/>
                    </a:lnTo>
                    <a:lnTo>
                      <a:pt x="19203" y="3282"/>
                    </a:lnTo>
                    <a:lnTo>
                      <a:pt x="19185" y="2958"/>
                    </a:lnTo>
                    <a:lnTo>
                      <a:pt x="19149" y="2633"/>
                    </a:lnTo>
                    <a:lnTo>
                      <a:pt x="19059" y="2309"/>
                    </a:lnTo>
                    <a:lnTo>
                      <a:pt x="18951" y="2002"/>
                    </a:lnTo>
                    <a:lnTo>
                      <a:pt x="18807" y="1732"/>
                    </a:lnTo>
                    <a:lnTo>
                      <a:pt x="18644" y="1461"/>
                    </a:lnTo>
                    <a:lnTo>
                      <a:pt x="18464" y="1191"/>
                    </a:lnTo>
                    <a:lnTo>
                      <a:pt x="18248" y="975"/>
                    </a:lnTo>
                    <a:lnTo>
                      <a:pt x="18013" y="758"/>
                    </a:lnTo>
                    <a:lnTo>
                      <a:pt x="17761" y="560"/>
                    </a:lnTo>
                    <a:lnTo>
                      <a:pt x="17490" y="398"/>
                    </a:lnTo>
                    <a:lnTo>
                      <a:pt x="17202" y="253"/>
                    </a:lnTo>
                    <a:lnTo>
                      <a:pt x="16895" y="145"/>
                    </a:lnTo>
                    <a:lnTo>
                      <a:pt x="16589" y="73"/>
                    </a:lnTo>
                    <a:lnTo>
                      <a:pt x="16264" y="19"/>
                    </a:lnTo>
                    <a:lnTo>
                      <a:pt x="1592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2887050" y="2663200"/>
                <a:ext cx="480100" cy="480100"/>
              </a:xfrm>
              <a:custGeom>
                <a:avLst/>
                <a:gdLst/>
                <a:ahLst/>
                <a:cxnLst/>
                <a:rect l="l" t="t" r="r" b="b"/>
                <a:pathLst>
                  <a:path w="19204" h="19204" extrusionOk="0">
                    <a:moveTo>
                      <a:pt x="3282" y="1"/>
                    </a:moveTo>
                    <a:lnTo>
                      <a:pt x="2940" y="19"/>
                    </a:lnTo>
                    <a:lnTo>
                      <a:pt x="2615" y="73"/>
                    </a:lnTo>
                    <a:lnTo>
                      <a:pt x="2309" y="145"/>
                    </a:lnTo>
                    <a:lnTo>
                      <a:pt x="2002" y="253"/>
                    </a:lnTo>
                    <a:lnTo>
                      <a:pt x="1714" y="398"/>
                    </a:lnTo>
                    <a:lnTo>
                      <a:pt x="1443" y="560"/>
                    </a:lnTo>
                    <a:lnTo>
                      <a:pt x="1191" y="758"/>
                    </a:lnTo>
                    <a:lnTo>
                      <a:pt x="956" y="975"/>
                    </a:lnTo>
                    <a:lnTo>
                      <a:pt x="740" y="1191"/>
                    </a:lnTo>
                    <a:lnTo>
                      <a:pt x="560" y="1461"/>
                    </a:lnTo>
                    <a:lnTo>
                      <a:pt x="397" y="1732"/>
                    </a:lnTo>
                    <a:lnTo>
                      <a:pt x="253" y="2002"/>
                    </a:lnTo>
                    <a:lnTo>
                      <a:pt x="145" y="2309"/>
                    </a:lnTo>
                    <a:lnTo>
                      <a:pt x="73" y="2633"/>
                    </a:lnTo>
                    <a:lnTo>
                      <a:pt x="19" y="2958"/>
                    </a:lnTo>
                    <a:lnTo>
                      <a:pt x="1" y="3282"/>
                    </a:lnTo>
                    <a:lnTo>
                      <a:pt x="1" y="15922"/>
                    </a:lnTo>
                    <a:lnTo>
                      <a:pt x="19" y="16264"/>
                    </a:lnTo>
                    <a:lnTo>
                      <a:pt x="73" y="16589"/>
                    </a:lnTo>
                    <a:lnTo>
                      <a:pt x="145" y="16895"/>
                    </a:lnTo>
                    <a:lnTo>
                      <a:pt x="253" y="17202"/>
                    </a:lnTo>
                    <a:lnTo>
                      <a:pt x="397" y="17490"/>
                    </a:lnTo>
                    <a:lnTo>
                      <a:pt x="560" y="17761"/>
                    </a:lnTo>
                    <a:lnTo>
                      <a:pt x="740" y="18013"/>
                    </a:lnTo>
                    <a:lnTo>
                      <a:pt x="956" y="18248"/>
                    </a:lnTo>
                    <a:lnTo>
                      <a:pt x="1191" y="18464"/>
                    </a:lnTo>
                    <a:lnTo>
                      <a:pt x="1443" y="18644"/>
                    </a:lnTo>
                    <a:lnTo>
                      <a:pt x="1714" y="18807"/>
                    </a:lnTo>
                    <a:lnTo>
                      <a:pt x="2002" y="18951"/>
                    </a:lnTo>
                    <a:lnTo>
                      <a:pt x="2309" y="19059"/>
                    </a:lnTo>
                    <a:lnTo>
                      <a:pt x="2615" y="19149"/>
                    </a:lnTo>
                    <a:lnTo>
                      <a:pt x="2940" y="19185"/>
                    </a:lnTo>
                    <a:lnTo>
                      <a:pt x="3282" y="19203"/>
                    </a:lnTo>
                    <a:lnTo>
                      <a:pt x="15922" y="19203"/>
                    </a:lnTo>
                    <a:lnTo>
                      <a:pt x="16264" y="19185"/>
                    </a:lnTo>
                    <a:lnTo>
                      <a:pt x="16589" y="19149"/>
                    </a:lnTo>
                    <a:lnTo>
                      <a:pt x="16895" y="19059"/>
                    </a:lnTo>
                    <a:lnTo>
                      <a:pt x="17202" y="18951"/>
                    </a:lnTo>
                    <a:lnTo>
                      <a:pt x="17490" y="18807"/>
                    </a:lnTo>
                    <a:lnTo>
                      <a:pt x="17761" y="18644"/>
                    </a:lnTo>
                    <a:lnTo>
                      <a:pt x="18013" y="18464"/>
                    </a:lnTo>
                    <a:lnTo>
                      <a:pt x="18247" y="18248"/>
                    </a:lnTo>
                    <a:lnTo>
                      <a:pt x="18464" y="18013"/>
                    </a:lnTo>
                    <a:lnTo>
                      <a:pt x="18644" y="17761"/>
                    </a:lnTo>
                    <a:lnTo>
                      <a:pt x="18806" y="17490"/>
                    </a:lnTo>
                    <a:lnTo>
                      <a:pt x="18951" y="17202"/>
                    </a:lnTo>
                    <a:lnTo>
                      <a:pt x="19059" y="16895"/>
                    </a:lnTo>
                    <a:lnTo>
                      <a:pt x="19131" y="16589"/>
                    </a:lnTo>
                    <a:lnTo>
                      <a:pt x="19185" y="16264"/>
                    </a:lnTo>
                    <a:lnTo>
                      <a:pt x="19203" y="15922"/>
                    </a:lnTo>
                    <a:lnTo>
                      <a:pt x="19203" y="3282"/>
                    </a:lnTo>
                    <a:lnTo>
                      <a:pt x="19185" y="2958"/>
                    </a:lnTo>
                    <a:lnTo>
                      <a:pt x="19131" y="2633"/>
                    </a:lnTo>
                    <a:lnTo>
                      <a:pt x="19059" y="2309"/>
                    </a:lnTo>
                    <a:lnTo>
                      <a:pt x="18951" y="2002"/>
                    </a:lnTo>
                    <a:lnTo>
                      <a:pt x="18806" y="1732"/>
                    </a:lnTo>
                    <a:lnTo>
                      <a:pt x="18644" y="1461"/>
                    </a:lnTo>
                    <a:lnTo>
                      <a:pt x="18464" y="1191"/>
                    </a:lnTo>
                    <a:lnTo>
                      <a:pt x="18247" y="975"/>
                    </a:lnTo>
                    <a:lnTo>
                      <a:pt x="18013" y="758"/>
                    </a:lnTo>
                    <a:lnTo>
                      <a:pt x="17761" y="560"/>
                    </a:lnTo>
                    <a:lnTo>
                      <a:pt x="17490" y="398"/>
                    </a:lnTo>
                    <a:lnTo>
                      <a:pt x="17202" y="253"/>
                    </a:lnTo>
                    <a:lnTo>
                      <a:pt x="16895" y="145"/>
                    </a:lnTo>
                    <a:lnTo>
                      <a:pt x="16589" y="73"/>
                    </a:lnTo>
                    <a:lnTo>
                      <a:pt x="16264" y="19"/>
                    </a:lnTo>
                    <a:lnTo>
                      <a:pt x="1592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582125" y="2663200"/>
                <a:ext cx="480100" cy="480100"/>
              </a:xfrm>
              <a:custGeom>
                <a:avLst/>
                <a:gdLst/>
                <a:ahLst/>
                <a:cxnLst/>
                <a:rect l="l" t="t" r="r" b="b"/>
                <a:pathLst>
                  <a:path w="19204" h="19204" extrusionOk="0">
                    <a:moveTo>
                      <a:pt x="3282" y="1"/>
                    </a:moveTo>
                    <a:lnTo>
                      <a:pt x="2940" y="19"/>
                    </a:lnTo>
                    <a:lnTo>
                      <a:pt x="2615" y="73"/>
                    </a:lnTo>
                    <a:lnTo>
                      <a:pt x="2309" y="145"/>
                    </a:lnTo>
                    <a:lnTo>
                      <a:pt x="2002" y="253"/>
                    </a:lnTo>
                    <a:lnTo>
                      <a:pt x="1714" y="398"/>
                    </a:lnTo>
                    <a:lnTo>
                      <a:pt x="1443" y="560"/>
                    </a:lnTo>
                    <a:lnTo>
                      <a:pt x="1191" y="758"/>
                    </a:lnTo>
                    <a:lnTo>
                      <a:pt x="956" y="975"/>
                    </a:lnTo>
                    <a:lnTo>
                      <a:pt x="740" y="1191"/>
                    </a:lnTo>
                    <a:lnTo>
                      <a:pt x="560" y="1461"/>
                    </a:lnTo>
                    <a:lnTo>
                      <a:pt x="397" y="1732"/>
                    </a:lnTo>
                    <a:lnTo>
                      <a:pt x="253" y="2002"/>
                    </a:lnTo>
                    <a:lnTo>
                      <a:pt x="145" y="2309"/>
                    </a:lnTo>
                    <a:lnTo>
                      <a:pt x="55" y="2633"/>
                    </a:lnTo>
                    <a:lnTo>
                      <a:pt x="19" y="2958"/>
                    </a:lnTo>
                    <a:lnTo>
                      <a:pt x="1" y="3282"/>
                    </a:lnTo>
                    <a:lnTo>
                      <a:pt x="1" y="15922"/>
                    </a:lnTo>
                    <a:lnTo>
                      <a:pt x="19" y="16264"/>
                    </a:lnTo>
                    <a:lnTo>
                      <a:pt x="55" y="16589"/>
                    </a:lnTo>
                    <a:lnTo>
                      <a:pt x="145" y="16895"/>
                    </a:lnTo>
                    <a:lnTo>
                      <a:pt x="253" y="17202"/>
                    </a:lnTo>
                    <a:lnTo>
                      <a:pt x="397" y="17490"/>
                    </a:lnTo>
                    <a:lnTo>
                      <a:pt x="560" y="17761"/>
                    </a:lnTo>
                    <a:lnTo>
                      <a:pt x="740" y="18013"/>
                    </a:lnTo>
                    <a:lnTo>
                      <a:pt x="956" y="18248"/>
                    </a:lnTo>
                    <a:lnTo>
                      <a:pt x="1191" y="18464"/>
                    </a:lnTo>
                    <a:lnTo>
                      <a:pt x="1443" y="18644"/>
                    </a:lnTo>
                    <a:lnTo>
                      <a:pt x="1714" y="18807"/>
                    </a:lnTo>
                    <a:lnTo>
                      <a:pt x="2002" y="18951"/>
                    </a:lnTo>
                    <a:lnTo>
                      <a:pt x="2309" y="19059"/>
                    </a:lnTo>
                    <a:lnTo>
                      <a:pt x="2615" y="19149"/>
                    </a:lnTo>
                    <a:lnTo>
                      <a:pt x="2940" y="19185"/>
                    </a:lnTo>
                    <a:lnTo>
                      <a:pt x="3282" y="19203"/>
                    </a:lnTo>
                    <a:lnTo>
                      <a:pt x="15921" y="19203"/>
                    </a:lnTo>
                    <a:lnTo>
                      <a:pt x="16246" y="19185"/>
                    </a:lnTo>
                    <a:lnTo>
                      <a:pt x="16571" y="19149"/>
                    </a:lnTo>
                    <a:lnTo>
                      <a:pt x="16895" y="19059"/>
                    </a:lnTo>
                    <a:lnTo>
                      <a:pt x="17202" y="18951"/>
                    </a:lnTo>
                    <a:lnTo>
                      <a:pt x="17490" y="18807"/>
                    </a:lnTo>
                    <a:lnTo>
                      <a:pt x="17761" y="18644"/>
                    </a:lnTo>
                    <a:lnTo>
                      <a:pt x="18013" y="18464"/>
                    </a:lnTo>
                    <a:lnTo>
                      <a:pt x="18247" y="18248"/>
                    </a:lnTo>
                    <a:lnTo>
                      <a:pt x="18446" y="18013"/>
                    </a:lnTo>
                    <a:lnTo>
                      <a:pt x="18644" y="17761"/>
                    </a:lnTo>
                    <a:lnTo>
                      <a:pt x="18806" y="17490"/>
                    </a:lnTo>
                    <a:lnTo>
                      <a:pt x="18951" y="17202"/>
                    </a:lnTo>
                    <a:lnTo>
                      <a:pt x="19059" y="16895"/>
                    </a:lnTo>
                    <a:lnTo>
                      <a:pt x="19131" y="16589"/>
                    </a:lnTo>
                    <a:lnTo>
                      <a:pt x="19185" y="16264"/>
                    </a:lnTo>
                    <a:lnTo>
                      <a:pt x="19203" y="15922"/>
                    </a:lnTo>
                    <a:lnTo>
                      <a:pt x="19203" y="3282"/>
                    </a:lnTo>
                    <a:lnTo>
                      <a:pt x="19185" y="2958"/>
                    </a:lnTo>
                    <a:lnTo>
                      <a:pt x="19131" y="2633"/>
                    </a:lnTo>
                    <a:lnTo>
                      <a:pt x="19059" y="2309"/>
                    </a:lnTo>
                    <a:lnTo>
                      <a:pt x="18951" y="2002"/>
                    </a:lnTo>
                    <a:lnTo>
                      <a:pt x="18806" y="1732"/>
                    </a:lnTo>
                    <a:lnTo>
                      <a:pt x="18644" y="1461"/>
                    </a:lnTo>
                    <a:lnTo>
                      <a:pt x="18446" y="1191"/>
                    </a:lnTo>
                    <a:lnTo>
                      <a:pt x="18247" y="975"/>
                    </a:lnTo>
                    <a:lnTo>
                      <a:pt x="18013" y="758"/>
                    </a:lnTo>
                    <a:lnTo>
                      <a:pt x="17761" y="560"/>
                    </a:lnTo>
                    <a:lnTo>
                      <a:pt x="17490" y="398"/>
                    </a:lnTo>
                    <a:lnTo>
                      <a:pt x="17202" y="253"/>
                    </a:lnTo>
                    <a:lnTo>
                      <a:pt x="16895" y="145"/>
                    </a:lnTo>
                    <a:lnTo>
                      <a:pt x="16571" y="73"/>
                    </a:lnTo>
                    <a:lnTo>
                      <a:pt x="16246" y="19"/>
                    </a:lnTo>
                    <a:lnTo>
                      <a:pt x="159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971825" y="2663200"/>
                <a:ext cx="480525" cy="480100"/>
              </a:xfrm>
              <a:custGeom>
                <a:avLst/>
                <a:gdLst/>
                <a:ahLst/>
                <a:cxnLst/>
                <a:rect l="l" t="t" r="r" b="b"/>
                <a:pathLst>
                  <a:path w="19221" h="19204" extrusionOk="0">
                    <a:moveTo>
                      <a:pt x="3300" y="1"/>
                    </a:moveTo>
                    <a:lnTo>
                      <a:pt x="2957" y="19"/>
                    </a:lnTo>
                    <a:lnTo>
                      <a:pt x="2633" y="73"/>
                    </a:lnTo>
                    <a:lnTo>
                      <a:pt x="2308" y="145"/>
                    </a:lnTo>
                    <a:lnTo>
                      <a:pt x="2020" y="253"/>
                    </a:lnTo>
                    <a:lnTo>
                      <a:pt x="1731" y="398"/>
                    </a:lnTo>
                    <a:lnTo>
                      <a:pt x="1461" y="560"/>
                    </a:lnTo>
                    <a:lnTo>
                      <a:pt x="1208" y="758"/>
                    </a:lnTo>
                    <a:lnTo>
                      <a:pt x="974" y="975"/>
                    </a:lnTo>
                    <a:lnTo>
                      <a:pt x="758" y="1191"/>
                    </a:lnTo>
                    <a:lnTo>
                      <a:pt x="559" y="1461"/>
                    </a:lnTo>
                    <a:lnTo>
                      <a:pt x="397" y="1732"/>
                    </a:lnTo>
                    <a:lnTo>
                      <a:pt x="271" y="2002"/>
                    </a:lnTo>
                    <a:lnTo>
                      <a:pt x="163" y="2309"/>
                    </a:lnTo>
                    <a:lnTo>
                      <a:pt x="73" y="2633"/>
                    </a:lnTo>
                    <a:lnTo>
                      <a:pt x="18" y="2958"/>
                    </a:lnTo>
                    <a:lnTo>
                      <a:pt x="0" y="3282"/>
                    </a:lnTo>
                    <a:lnTo>
                      <a:pt x="0" y="15922"/>
                    </a:lnTo>
                    <a:lnTo>
                      <a:pt x="18" y="16264"/>
                    </a:lnTo>
                    <a:lnTo>
                      <a:pt x="73" y="16589"/>
                    </a:lnTo>
                    <a:lnTo>
                      <a:pt x="163" y="16895"/>
                    </a:lnTo>
                    <a:lnTo>
                      <a:pt x="271" y="17202"/>
                    </a:lnTo>
                    <a:lnTo>
                      <a:pt x="397" y="17490"/>
                    </a:lnTo>
                    <a:lnTo>
                      <a:pt x="559" y="17761"/>
                    </a:lnTo>
                    <a:lnTo>
                      <a:pt x="758" y="18013"/>
                    </a:lnTo>
                    <a:lnTo>
                      <a:pt x="974" y="18248"/>
                    </a:lnTo>
                    <a:lnTo>
                      <a:pt x="1208" y="18464"/>
                    </a:lnTo>
                    <a:lnTo>
                      <a:pt x="1461" y="18644"/>
                    </a:lnTo>
                    <a:lnTo>
                      <a:pt x="1731" y="18807"/>
                    </a:lnTo>
                    <a:lnTo>
                      <a:pt x="2020" y="18951"/>
                    </a:lnTo>
                    <a:lnTo>
                      <a:pt x="2308" y="19059"/>
                    </a:lnTo>
                    <a:lnTo>
                      <a:pt x="2633" y="19149"/>
                    </a:lnTo>
                    <a:lnTo>
                      <a:pt x="2957" y="19185"/>
                    </a:lnTo>
                    <a:lnTo>
                      <a:pt x="3300" y="19203"/>
                    </a:lnTo>
                    <a:lnTo>
                      <a:pt x="15921" y="19203"/>
                    </a:lnTo>
                    <a:lnTo>
                      <a:pt x="16264" y="19185"/>
                    </a:lnTo>
                    <a:lnTo>
                      <a:pt x="16588" y="19149"/>
                    </a:lnTo>
                    <a:lnTo>
                      <a:pt x="16913" y="19059"/>
                    </a:lnTo>
                    <a:lnTo>
                      <a:pt x="17201" y="18951"/>
                    </a:lnTo>
                    <a:lnTo>
                      <a:pt x="17490" y="18807"/>
                    </a:lnTo>
                    <a:lnTo>
                      <a:pt x="17760" y="18644"/>
                    </a:lnTo>
                    <a:lnTo>
                      <a:pt x="18013" y="18464"/>
                    </a:lnTo>
                    <a:lnTo>
                      <a:pt x="18247" y="18248"/>
                    </a:lnTo>
                    <a:lnTo>
                      <a:pt x="18464" y="18013"/>
                    </a:lnTo>
                    <a:lnTo>
                      <a:pt x="18644" y="17761"/>
                    </a:lnTo>
                    <a:lnTo>
                      <a:pt x="18824" y="17490"/>
                    </a:lnTo>
                    <a:lnTo>
                      <a:pt x="18950" y="17202"/>
                    </a:lnTo>
                    <a:lnTo>
                      <a:pt x="19059" y="16895"/>
                    </a:lnTo>
                    <a:lnTo>
                      <a:pt x="19149" y="16589"/>
                    </a:lnTo>
                    <a:lnTo>
                      <a:pt x="19203" y="16264"/>
                    </a:lnTo>
                    <a:lnTo>
                      <a:pt x="19221" y="15922"/>
                    </a:lnTo>
                    <a:lnTo>
                      <a:pt x="19221" y="3282"/>
                    </a:lnTo>
                    <a:lnTo>
                      <a:pt x="19203" y="2958"/>
                    </a:lnTo>
                    <a:lnTo>
                      <a:pt x="19149" y="2633"/>
                    </a:lnTo>
                    <a:lnTo>
                      <a:pt x="19059" y="2309"/>
                    </a:lnTo>
                    <a:lnTo>
                      <a:pt x="18950" y="2002"/>
                    </a:lnTo>
                    <a:lnTo>
                      <a:pt x="18824" y="1732"/>
                    </a:lnTo>
                    <a:lnTo>
                      <a:pt x="18644" y="1461"/>
                    </a:lnTo>
                    <a:lnTo>
                      <a:pt x="18464" y="1191"/>
                    </a:lnTo>
                    <a:lnTo>
                      <a:pt x="18247" y="975"/>
                    </a:lnTo>
                    <a:lnTo>
                      <a:pt x="18013" y="758"/>
                    </a:lnTo>
                    <a:lnTo>
                      <a:pt x="17760" y="560"/>
                    </a:lnTo>
                    <a:lnTo>
                      <a:pt x="17490" y="398"/>
                    </a:lnTo>
                    <a:lnTo>
                      <a:pt x="17201" y="253"/>
                    </a:lnTo>
                    <a:lnTo>
                      <a:pt x="16913" y="145"/>
                    </a:lnTo>
                    <a:lnTo>
                      <a:pt x="16588" y="73"/>
                    </a:lnTo>
                    <a:lnTo>
                      <a:pt x="16264" y="19"/>
                    </a:lnTo>
                    <a:lnTo>
                      <a:pt x="159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2191975" y="3346575"/>
                <a:ext cx="480100" cy="480075"/>
              </a:xfrm>
              <a:custGeom>
                <a:avLst/>
                <a:gdLst/>
                <a:ahLst/>
                <a:cxnLst/>
                <a:rect l="l" t="t" r="r" b="b"/>
                <a:pathLst>
                  <a:path w="19204" h="19203" extrusionOk="0">
                    <a:moveTo>
                      <a:pt x="3282" y="0"/>
                    </a:moveTo>
                    <a:lnTo>
                      <a:pt x="2958" y="18"/>
                    </a:lnTo>
                    <a:lnTo>
                      <a:pt x="2633" y="72"/>
                    </a:lnTo>
                    <a:lnTo>
                      <a:pt x="2309" y="144"/>
                    </a:lnTo>
                    <a:lnTo>
                      <a:pt x="2002" y="252"/>
                    </a:lnTo>
                    <a:lnTo>
                      <a:pt x="1714" y="397"/>
                    </a:lnTo>
                    <a:lnTo>
                      <a:pt x="1443" y="559"/>
                    </a:lnTo>
                    <a:lnTo>
                      <a:pt x="1191" y="739"/>
                    </a:lnTo>
                    <a:lnTo>
                      <a:pt x="956" y="956"/>
                    </a:lnTo>
                    <a:lnTo>
                      <a:pt x="758" y="1190"/>
                    </a:lnTo>
                    <a:lnTo>
                      <a:pt x="560" y="1442"/>
                    </a:lnTo>
                    <a:lnTo>
                      <a:pt x="397" y="1713"/>
                    </a:lnTo>
                    <a:lnTo>
                      <a:pt x="253" y="2001"/>
                    </a:lnTo>
                    <a:lnTo>
                      <a:pt x="145" y="2308"/>
                    </a:lnTo>
                    <a:lnTo>
                      <a:pt x="73" y="2614"/>
                    </a:lnTo>
                    <a:lnTo>
                      <a:pt x="19" y="2939"/>
                    </a:lnTo>
                    <a:lnTo>
                      <a:pt x="1" y="3282"/>
                    </a:lnTo>
                    <a:lnTo>
                      <a:pt x="1" y="15921"/>
                    </a:lnTo>
                    <a:lnTo>
                      <a:pt x="19" y="16246"/>
                    </a:lnTo>
                    <a:lnTo>
                      <a:pt x="73" y="16588"/>
                    </a:lnTo>
                    <a:lnTo>
                      <a:pt x="145" y="16895"/>
                    </a:lnTo>
                    <a:lnTo>
                      <a:pt x="253" y="17201"/>
                    </a:lnTo>
                    <a:lnTo>
                      <a:pt x="397" y="17490"/>
                    </a:lnTo>
                    <a:lnTo>
                      <a:pt x="560" y="17760"/>
                    </a:lnTo>
                    <a:lnTo>
                      <a:pt x="758" y="18012"/>
                    </a:lnTo>
                    <a:lnTo>
                      <a:pt x="956" y="18247"/>
                    </a:lnTo>
                    <a:lnTo>
                      <a:pt x="1191" y="18445"/>
                    </a:lnTo>
                    <a:lnTo>
                      <a:pt x="1443" y="18644"/>
                    </a:lnTo>
                    <a:lnTo>
                      <a:pt x="1714" y="18806"/>
                    </a:lnTo>
                    <a:lnTo>
                      <a:pt x="2002" y="18950"/>
                    </a:lnTo>
                    <a:lnTo>
                      <a:pt x="2309" y="19058"/>
                    </a:lnTo>
                    <a:lnTo>
                      <a:pt x="2633" y="19130"/>
                    </a:lnTo>
                    <a:lnTo>
                      <a:pt x="2958" y="19184"/>
                    </a:lnTo>
                    <a:lnTo>
                      <a:pt x="3282" y="19202"/>
                    </a:lnTo>
                    <a:lnTo>
                      <a:pt x="15922" y="19202"/>
                    </a:lnTo>
                    <a:lnTo>
                      <a:pt x="16264" y="19184"/>
                    </a:lnTo>
                    <a:lnTo>
                      <a:pt x="16589" y="19130"/>
                    </a:lnTo>
                    <a:lnTo>
                      <a:pt x="16895" y="19058"/>
                    </a:lnTo>
                    <a:lnTo>
                      <a:pt x="17202" y="18950"/>
                    </a:lnTo>
                    <a:lnTo>
                      <a:pt x="17490" y="18806"/>
                    </a:lnTo>
                    <a:lnTo>
                      <a:pt x="17761" y="18644"/>
                    </a:lnTo>
                    <a:lnTo>
                      <a:pt x="18013" y="18445"/>
                    </a:lnTo>
                    <a:lnTo>
                      <a:pt x="18248" y="18247"/>
                    </a:lnTo>
                    <a:lnTo>
                      <a:pt x="18464" y="18012"/>
                    </a:lnTo>
                    <a:lnTo>
                      <a:pt x="18644" y="17760"/>
                    </a:lnTo>
                    <a:lnTo>
                      <a:pt x="18807" y="17490"/>
                    </a:lnTo>
                    <a:lnTo>
                      <a:pt x="18951" y="17201"/>
                    </a:lnTo>
                    <a:lnTo>
                      <a:pt x="19059" y="16895"/>
                    </a:lnTo>
                    <a:lnTo>
                      <a:pt x="19149" y="16588"/>
                    </a:lnTo>
                    <a:lnTo>
                      <a:pt x="19185" y="16246"/>
                    </a:lnTo>
                    <a:lnTo>
                      <a:pt x="19203" y="15921"/>
                    </a:lnTo>
                    <a:lnTo>
                      <a:pt x="19203" y="3282"/>
                    </a:lnTo>
                    <a:lnTo>
                      <a:pt x="19185" y="2939"/>
                    </a:lnTo>
                    <a:lnTo>
                      <a:pt x="19149" y="2614"/>
                    </a:lnTo>
                    <a:lnTo>
                      <a:pt x="19059" y="2308"/>
                    </a:lnTo>
                    <a:lnTo>
                      <a:pt x="18951" y="2001"/>
                    </a:lnTo>
                    <a:lnTo>
                      <a:pt x="18807" y="1713"/>
                    </a:lnTo>
                    <a:lnTo>
                      <a:pt x="18644" y="1442"/>
                    </a:lnTo>
                    <a:lnTo>
                      <a:pt x="18464" y="1190"/>
                    </a:lnTo>
                    <a:lnTo>
                      <a:pt x="18248" y="956"/>
                    </a:lnTo>
                    <a:lnTo>
                      <a:pt x="18013" y="739"/>
                    </a:lnTo>
                    <a:lnTo>
                      <a:pt x="17761" y="559"/>
                    </a:lnTo>
                    <a:lnTo>
                      <a:pt x="17490" y="397"/>
                    </a:lnTo>
                    <a:lnTo>
                      <a:pt x="17202" y="252"/>
                    </a:lnTo>
                    <a:lnTo>
                      <a:pt x="16895" y="144"/>
                    </a:lnTo>
                    <a:lnTo>
                      <a:pt x="16589" y="72"/>
                    </a:lnTo>
                    <a:lnTo>
                      <a:pt x="16264" y="18"/>
                    </a:lnTo>
                    <a:lnTo>
                      <a:pt x="1592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2887050" y="3346575"/>
                <a:ext cx="480100" cy="480075"/>
              </a:xfrm>
              <a:custGeom>
                <a:avLst/>
                <a:gdLst/>
                <a:ahLst/>
                <a:cxnLst/>
                <a:rect l="l" t="t" r="r" b="b"/>
                <a:pathLst>
                  <a:path w="19204" h="19203" extrusionOk="0">
                    <a:moveTo>
                      <a:pt x="3282" y="0"/>
                    </a:moveTo>
                    <a:lnTo>
                      <a:pt x="2940" y="18"/>
                    </a:lnTo>
                    <a:lnTo>
                      <a:pt x="2615" y="72"/>
                    </a:lnTo>
                    <a:lnTo>
                      <a:pt x="2309" y="144"/>
                    </a:lnTo>
                    <a:lnTo>
                      <a:pt x="2002" y="252"/>
                    </a:lnTo>
                    <a:lnTo>
                      <a:pt x="1714" y="397"/>
                    </a:lnTo>
                    <a:lnTo>
                      <a:pt x="1443" y="559"/>
                    </a:lnTo>
                    <a:lnTo>
                      <a:pt x="1191" y="739"/>
                    </a:lnTo>
                    <a:lnTo>
                      <a:pt x="956" y="956"/>
                    </a:lnTo>
                    <a:lnTo>
                      <a:pt x="740" y="1190"/>
                    </a:lnTo>
                    <a:lnTo>
                      <a:pt x="560" y="1442"/>
                    </a:lnTo>
                    <a:lnTo>
                      <a:pt x="397" y="1713"/>
                    </a:lnTo>
                    <a:lnTo>
                      <a:pt x="253" y="2001"/>
                    </a:lnTo>
                    <a:lnTo>
                      <a:pt x="145" y="2308"/>
                    </a:lnTo>
                    <a:lnTo>
                      <a:pt x="73" y="2614"/>
                    </a:lnTo>
                    <a:lnTo>
                      <a:pt x="19" y="2939"/>
                    </a:lnTo>
                    <a:lnTo>
                      <a:pt x="1" y="3282"/>
                    </a:lnTo>
                    <a:lnTo>
                      <a:pt x="1" y="15921"/>
                    </a:lnTo>
                    <a:lnTo>
                      <a:pt x="19" y="16246"/>
                    </a:lnTo>
                    <a:lnTo>
                      <a:pt x="73" y="16588"/>
                    </a:lnTo>
                    <a:lnTo>
                      <a:pt x="145" y="16895"/>
                    </a:lnTo>
                    <a:lnTo>
                      <a:pt x="253" y="17201"/>
                    </a:lnTo>
                    <a:lnTo>
                      <a:pt x="397" y="17490"/>
                    </a:lnTo>
                    <a:lnTo>
                      <a:pt x="560" y="17760"/>
                    </a:lnTo>
                    <a:lnTo>
                      <a:pt x="740" y="18012"/>
                    </a:lnTo>
                    <a:lnTo>
                      <a:pt x="956" y="18247"/>
                    </a:lnTo>
                    <a:lnTo>
                      <a:pt x="1191" y="18445"/>
                    </a:lnTo>
                    <a:lnTo>
                      <a:pt x="1443" y="18644"/>
                    </a:lnTo>
                    <a:lnTo>
                      <a:pt x="1714" y="18806"/>
                    </a:lnTo>
                    <a:lnTo>
                      <a:pt x="2002" y="18950"/>
                    </a:lnTo>
                    <a:lnTo>
                      <a:pt x="2309" y="19058"/>
                    </a:lnTo>
                    <a:lnTo>
                      <a:pt x="2615" y="19130"/>
                    </a:lnTo>
                    <a:lnTo>
                      <a:pt x="2940" y="19184"/>
                    </a:lnTo>
                    <a:lnTo>
                      <a:pt x="3282" y="19202"/>
                    </a:lnTo>
                    <a:lnTo>
                      <a:pt x="15922" y="19202"/>
                    </a:lnTo>
                    <a:lnTo>
                      <a:pt x="16264" y="19184"/>
                    </a:lnTo>
                    <a:lnTo>
                      <a:pt x="16589" y="19130"/>
                    </a:lnTo>
                    <a:lnTo>
                      <a:pt x="16895" y="19058"/>
                    </a:lnTo>
                    <a:lnTo>
                      <a:pt x="17202" y="18950"/>
                    </a:lnTo>
                    <a:lnTo>
                      <a:pt x="17490" y="18806"/>
                    </a:lnTo>
                    <a:lnTo>
                      <a:pt x="17761" y="18644"/>
                    </a:lnTo>
                    <a:lnTo>
                      <a:pt x="18013" y="18445"/>
                    </a:lnTo>
                    <a:lnTo>
                      <a:pt x="18247" y="18247"/>
                    </a:lnTo>
                    <a:lnTo>
                      <a:pt x="18464" y="18012"/>
                    </a:lnTo>
                    <a:lnTo>
                      <a:pt x="18644" y="17760"/>
                    </a:lnTo>
                    <a:lnTo>
                      <a:pt x="18806" y="17490"/>
                    </a:lnTo>
                    <a:lnTo>
                      <a:pt x="18951" y="17201"/>
                    </a:lnTo>
                    <a:lnTo>
                      <a:pt x="19059" y="16895"/>
                    </a:lnTo>
                    <a:lnTo>
                      <a:pt x="19131" y="16588"/>
                    </a:lnTo>
                    <a:lnTo>
                      <a:pt x="19185" y="16246"/>
                    </a:lnTo>
                    <a:lnTo>
                      <a:pt x="19203" y="15921"/>
                    </a:lnTo>
                    <a:lnTo>
                      <a:pt x="19203" y="3282"/>
                    </a:lnTo>
                    <a:lnTo>
                      <a:pt x="19185" y="2939"/>
                    </a:lnTo>
                    <a:lnTo>
                      <a:pt x="19131" y="2614"/>
                    </a:lnTo>
                    <a:lnTo>
                      <a:pt x="19059" y="2308"/>
                    </a:lnTo>
                    <a:lnTo>
                      <a:pt x="18951" y="2001"/>
                    </a:lnTo>
                    <a:lnTo>
                      <a:pt x="18806" y="1713"/>
                    </a:lnTo>
                    <a:lnTo>
                      <a:pt x="18644" y="1442"/>
                    </a:lnTo>
                    <a:lnTo>
                      <a:pt x="18464" y="1190"/>
                    </a:lnTo>
                    <a:lnTo>
                      <a:pt x="18247" y="956"/>
                    </a:lnTo>
                    <a:lnTo>
                      <a:pt x="18013" y="739"/>
                    </a:lnTo>
                    <a:lnTo>
                      <a:pt x="17761" y="559"/>
                    </a:lnTo>
                    <a:lnTo>
                      <a:pt x="17490" y="397"/>
                    </a:lnTo>
                    <a:lnTo>
                      <a:pt x="17202" y="252"/>
                    </a:lnTo>
                    <a:lnTo>
                      <a:pt x="16895" y="144"/>
                    </a:lnTo>
                    <a:lnTo>
                      <a:pt x="16589" y="72"/>
                    </a:lnTo>
                    <a:lnTo>
                      <a:pt x="16264" y="18"/>
                    </a:lnTo>
                    <a:lnTo>
                      <a:pt x="1592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582125" y="3346575"/>
                <a:ext cx="480100" cy="480075"/>
              </a:xfrm>
              <a:custGeom>
                <a:avLst/>
                <a:gdLst/>
                <a:ahLst/>
                <a:cxnLst/>
                <a:rect l="l" t="t" r="r" b="b"/>
                <a:pathLst>
                  <a:path w="19204" h="19203" extrusionOk="0">
                    <a:moveTo>
                      <a:pt x="3282" y="0"/>
                    </a:moveTo>
                    <a:lnTo>
                      <a:pt x="2940" y="18"/>
                    </a:lnTo>
                    <a:lnTo>
                      <a:pt x="2615" y="72"/>
                    </a:lnTo>
                    <a:lnTo>
                      <a:pt x="2309" y="144"/>
                    </a:lnTo>
                    <a:lnTo>
                      <a:pt x="2002" y="252"/>
                    </a:lnTo>
                    <a:lnTo>
                      <a:pt x="1714" y="397"/>
                    </a:lnTo>
                    <a:lnTo>
                      <a:pt x="1443" y="559"/>
                    </a:lnTo>
                    <a:lnTo>
                      <a:pt x="1191" y="739"/>
                    </a:lnTo>
                    <a:lnTo>
                      <a:pt x="956" y="956"/>
                    </a:lnTo>
                    <a:lnTo>
                      <a:pt x="740" y="1190"/>
                    </a:lnTo>
                    <a:lnTo>
                      <a:pt x="560" y="1442"/>
                    </a:lnTo>
                    <a:lnTo>
                      <a:pt x="397" y="1713"/>
                    </a:lnTo>
                    <a:lnTo>
                      <a:pt x="253" y="2001"/>
                    </a:lnTo>
                    <a:lnTo>
                      <a:pt x="145" y="2308"/>
                    </a:lnTo>
                    <a:lnTo>
                      <a:pt x="55" y="2614"/>
                    </a:lnTo>
                    <a:lnTo>
                      <a:pt x="19" y="2939"/>
                    </a:lnTo>
                    <a:lnTo>
                      <a:pt x="1" y="3282"/>
                    </a:lnTo>
                    <a:lnTo>
                      <a:pt x="1" y="15921"/>
                    </a:lnTo>
                    <a:lnTo>
                      <a:pt x="19" y="16246"/>
                    </a:lnTo>
                    <a:lnTo>
                      <a:pt x="55" y="16588"/>
                    </a:lnTo>
                    <a:lnTo>
                      <a:pt x="145" y="16895"/>
                    </a:lnTo>
                    <a:lnTo>
                      <a:pt x="253" y="17201"/>
                    </a:lnTo>
                    <a:lnTo>
                      <a:pt x="397" y="17490"/>
                    </a:lnTo>
                    <a:lnTo>
                      <a:pt x="560" y="17760"/>
                    </a:lnTo>
                    <a:lnTo>
                      <a:pt x="740" y="18012"/>
                    </a:lnTo>
                    <a:lnTo>
                      <a:pt x="956" y="18247"/>
                    </a:lnTo>
                    <a:lnTo>
                      <a:pt x="1191" y="18445"/>
                    </a:lnTo>
                    <a:lnTo>
                      <a:pt x="1443" y="18644"/>
                    </a:lnTo>
                    <a:lnTo>
                      <a:pt x="1714" y="18806"/>
                    </a:lnTo>
                    <a:lnTo>
                      <a:pt x="2002" y="18950"/>
                    </a:lnTo>
                    <a:lnTo>
                      <a:pt x="2309" y="19058"/>
                    </a:lnTo>
                    <a:lnTo>
                      <a:pt x="2615" y="19130"/>
                    </a:lnTo>
                    <a:lnTo>
                      <a:pt x="2940" y="19184"/>
                    </a:lnTo>
                    <a:lnTo>
                      <a:pt x="3282" y="19202"/>
                    </a:lnTo>
                    <a:lnTo>
                      <a:pt x="15921" y="19202"/>
                    </a:lnTo>
                    <a:lnTo>
                      <a:pt x="16246" y="19184"/>
                    </a:lnTo>
                    <a:lnTo>
                      <a:pt x="16571" y="19130"/>
                    </a:lnTo>
                    <a:lnTo>
                      <a:pt x="16895" y="19058"/>
                    </a:lnTo>
                    <a:lnTo>
                      <a:pt x="17202" y="18950"/>
                    </a:lnTo>
                    <a:lnTo>
                      <a:pt x="17490" y="18806"/>
                    </a:lnTo>
                    <a:lnTo>
                      <a:pt x="17761" y="18644"/>
                    </a:lnTo>
                    <a:lnTo>
                      <a:pt x="18013" y="18445"/>
                    </a:lnTo>
                    <a:lnTo>
                      <a:pt x="18247" y="18247"/>
                    </a:lnTo>
                    <a:lnTo>
                      <a:pt x="18446" y="18012"/>
                    </a:lnTo>
                    <a:lnTo>
                      <a:pt x="18644" y="17760"/>
                    </a:lnTo>
                    <a:lnTo>
                      <a:pt x="18806" y="17490"/>
                    </a:lnTo>
                    <a:lnTo>
                      <a:pt x="18951" y="17201"/>
                    </a:lnTo>
                    <a:lnTo>
                      <a:pt x="19059" y="16895"/>
                    </a:lnTo>
                    <a:lnTo>
                      <a:pt x="19131" y="16588"/>
                    </a:lnTo>
                    <a:lnTo>
                      <a:pt x="19185" y="16246"/>
                    </a:lnTo>
                    <a:lnTo>
                      <a:pt x="19203" y="15921"/>
                    </a:lnTo>
                    <a:lnTo>
                      <a:pt x="19203" y="3282"/>
                    </a:lnTo>
                    <a:lnTo>
                      <a:pt x="19185" y="2939"/>
                    </a:lnTo>
                    <a:lnTo>
                      <a:pt x="19131" y="2614"/>
                    </a:lnTo>
                    <a:lnTo>
                      <a:pt x="19059" y="2308"/>
                    </a:lnTo>
                    <a:lnTo>
                      <a:pt x="18951" y="2001"/>
                    </a:lnTo>
                    <a:lnTo>
                      <a:pt x="18806" y="1713"/>
                    </a:lnTo>
                    <a:lnTo>
                      <a:pt x="18644" y="1442"/>
                    </a:lnTo>
                    <a:lnTo>
                      <a:pt x="18446" y="1190"/>
                    </a:lnTo>
                    <a:lnTo>
                      <a:pt x="18247" y="956"/>
                    </a:lnTo>
                    <a:lnTo>
                      <a:pt x="18013" y="739"/>
                    </a:lnTo>
                    <a:lnTo>
                      <a:pt x="17761" y="559"/>
                    </a:lnTo>
                    <a:lnTo>
                      <a:pt x="17490" y="397"/>
                    </a:lnTo>
                    <a:lnTo>
                      <a:pt x="17202" y="252"/>
                    </a:lnTo>
                    <a:lnTo>
                      <a:pt x="16895" y="144"/>
                    </a:lnTo>
                    <a:lnTo>
                      <a:pt x="16571" y="72"/>
                    </a:lnTo>
                    <a:lnTo>
                      <a:pt x="16246" y="18"/>
                    </a:lnTo>
                    <a:lnTo>
                      <a:pt x="15921"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4276750" y="3346575"/>
                <a:ext cx="480525" cy="480075"/>
              </a:xfrm>
              <a:custGeom>
                <a:avLst/>
                <a:gdLst/>
                <a:ahLst/>
                <a:cxnLst/>
                <a:rect l="l" t="t" r="r" b="b"/>
                <a:pathLst>
                  <a:path w="19221" h="19203" extrusionOk="0">
                    <a:moveTo>
                      <a:pt x="3300" y="0"/>
                    </a:moveTo>
                    <a:lnTo>
                      <a:pt x="2958" y="18"/>
                    </a:lnTo>
                    <a:lnTo>
                      <a:pt x="2633" y="72"/>
                    </a:lnTo>
                    <a:lnTo>
                      <a:pt x="2326" y="144"/>
                    </a:lnTo>
                    <a:lnTo>
                      <a:pt x="2020" y="252"/>
                    </a:lnTo>
                    <a:lnTo>
                      <a:pt x="1731" y="397"/>
                    </a:lnTo>
                    <a:lnTo>
                      <a:pt x="1461" y="559"/>
                    </a:lnTo>
                    <a:lnTo>
                      <a:pt x="1209" y="739"/>
                    </a:lnTo>
                    <a:lnTo>
                      <a:pt x="974" y="956"/>
                    </a:lnTo>
                    <a:lnTo>
                      <a:pt x="758" y="1190"/>
                    </a:lnTo>
                    <a:lnTo>
                      <a:pt x="577" y="1442"/>
                    </a:lnTo>
                    <a:lnTo>
                      <a:pt x="397" y="1713"/>
                    </a:lnTo>
                    <a:lnTo>
                      <a:pt x="271" y="2001"/>
                    </a:lnTo>
                    <a:lnTo>
                      <a:pt x="163" y="2308"/>
                    </a:lnTo>
                    <a:lnTo>
                      <a:pt x="73" y="2614"/>
                    </a:lnTo>
                    <a:lnTo>
                      <a:pt x="19" y="2939"/>
                    </a:lnTo>
                    <a:lnTo>
                      <a:pt x="1" y="3282"/>
                    </a:lnTo>
                    <a:lnTo>
                      <a:pt x="1" y="15921"/>
                    </a:lnTo>
                    <a:lnTo>
                      <a:pt x="19" y="16246"/>
                    </a:lnTo>
                    <a:lnTo>
                      <a:pt x="73" y="16588"/>
                    </a:lnTo>
                    <a:lnTo>
                      <a:pt x="163" y="16895"/>
                    </a:lnTo>
                    <a:lnTo>
                      <a:pt x="271" y="17201"/>
                    </a:lnTo>
                    <a:lnTo>
                      <a:pt x="397" y="17490"/>
                    </a:lnTo>
                    <a:lnTo>
                      <a:pt x="577" y="17760"/>
                    </a:lnTo>
                    <a:lnTo>
                      <a:pt x="758" y="18012"/>
                    </a:lnTo>
                    <a:lnTo>
                      <a:pt x="974" y="18247"/>
                    </a:lnTo>
                    <a:lnTo>
                      <a:pt x="1209" y="18445"/>
                    </a:lnTo>
                    <a:lnTo>
                      <a:pt x="1461" y="18644"/>
                    </a:lnTo>
                    <a:lnTo>
                      <a:pt x="1731" y="18806"/>
                    </a:lnTo>
                    <a:lnTo>
                      <a:pt x="2020" y="18950"/>
                    </a:lnTo>
                    <a:lnTo>
                      <a:pt x="2326" y="19058"/>
                    </a:lnTo>
                    <a:lnTo>
                      <a:pt x="2633" y="19130"/>
                    </a:lnTo>
                    <a:lnTo>
                      <a:pt x="2958" y="19184"/>
                    </a:lnTo>
                    <a:lnTo>
                      <a:pt x="3300" y="19202"/>
                    </a:lnTo>
                    <a:lnTo>
                      <a:pt x="15939" y="19202"/>
                    </a:lnTo>
                    <a:lnTo>
                      <a:pt x="16264" y="19184"/>
                    </a:lnTo>
                    <a:lnTo>
                      <a:pt x="16589" y="19130"/>
                    </a:lnTo>
                    <a:lnTo>
                      <a:pt x="16913" y="19058"/>
                    </a:lnTo>
                    <a:lnTo>
                      <a:pt x="17202" y="18950"/>
                    </a:lnTo>
                    <a:lnTo>
                      <a:pt x="17490" y="18806"/>
                    </a:lnTo>
                    <a:lnTo>
                      <a:pt x="17761" y="18644"/>
                    </a:lnTo>
                    <a:lnTo>
                      <a:pt x="18013" y="18445"/>
                    </a:lnTo>
                    <a:lnTo>
                      <a:pt x="18247" y="18247"/>
                    </a:lnTo>
                    <a:lnTo>
                      <a:pt x="18464" y="18012"/>
                    </a:lnTo>
                    <a:lnTo>
                      <a:pt x="18662" y="17760"/>
                    </a:lnTo>
                    <a:lnTo>
                      <a:pt x="18824" y="17490"/>
                    </a:lnTo>
                    <a:lnTo>
                      <a:pt x="18951" y="17201"/>
                    </a:lnTo>
                    <a:lnTo>
                      <a:pt x="19077" y="16895"/>
                    </a:lnTo>
                    <a:lnTo>
                      <a:pt x="19149" y="16588"/>
                    </a:lnTo>
                    <a:lnTo>
                      <a:pt x="19203" y="16246"/>
                    </a:lnTo>
                    <a:lnTo>
                      <a:pt x="19221" y="15921"/>
                    </a:lnTo>
                    <a:lnTo>
                      <a:pt x="19221" y="3282"/>
                    </a:lnTo>
                    <a:lnTo>
                      <a:pt x="19203" y="2939"/>
                    </a:lnTo>
                    <a:lnTo>
                      <a:pt x="19149" y="2614"/>
                    </a:lnTo>
                    <a:lnTo>
                      <a:pt x="19077" y="2308"/>
                    </a:lnTo>
                    <a:lnTo>
                      <a:pt x="18951" y="2001"/>
                    </a:lnTo>
                    <a:lnTo>
                      <a:pt x="18824" y="1713"/>
                    </a:lnTo>
                    <a:lnTo>
                      <a:pt x="18662" y="1442"/>
                    </a:lnTo>
                    <a:lnTo>
                      <a:pt x="18464" y="1190"/>
                    </a:lnTo>
                    <a:lnTo>
                      <a:pt x="18247" y="956"/>
                    </a:lnTo>
                    <a:lnTo>
                      <a:pt x="18013" y="739"/>
                    </a:lnTo>
                    <a:lnTo>
                      <a:pt x="17761" y="559"/>
                    </a:lnTo>
                    <a:lnTo>
                      <a:pt x="17490" y="397"/>
                    </a:lnTo>
                    <a:lnTo>
                      <a:pt x="17202" y="252"/>
                    </a:lnTo>
                    <a:lnTo>
                      <a:pt x="16913" y="144"/>
                    </a:lnTo>
                    <a:lnTo>
                      <a:pt x="16589" y="72"/>
                    </a:lnTo>
                    <a:lnTo>
                      <a:pt x="16264" y="18"/>
                    </a:lnTo>
                    <a:lnTo>
                      <a:pt x="1593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4971825" y="3346575"/>
                <a:ext cx="480525" cy="480075"/>
              </a:xfrm>
              <a:custGeom>
                <a:avLst/>
                <a:gdLst/>
                <a:ahLst/>
                <a:cxnLst/>
                <a:rect l="l" t="t" r="r" b="b"/>
                <a:pathLst>
                  <a:path w="19221" h="19203" extrusionOk="0">
                    <a:moveTo>
                      <a:pt x="3300" y="0"/>
                    </a:moveTo>
                    <a:lnTo>
                      <a:pt x="2957" y="18"/>
                    </a:lnTo>
                    <a:lnTo>
                      <a:pt x="2633" y="72"/>
                    </a:lnTo>
                    <a:lnTo>
                      <a:pt x="2308" y="144"/>
                    </a:lnTo>
                    <a:lnTo>
                      <a:pt x="2020" y="252"/>
                    </a:lnTo>
                    <a:lnTo>
                      <a:pt x="1731" y="397"/>
                    </a:lnTo>
                    <a:lnTo>
                      <a:pt x="1461" y="559"/>
                    </a:lnTo>
                    <a:lnTo>
                      <a:pt x="1208" y="739"/>
                    </a:lnTo>
                    <a:lnTo>
                      <a:pt x="974" y="956"/>
                    </a:lnTo>
                    <a:lnTo>
                      <a:pt x="758" y="1190"/>
                    </a:lnTo>
                    <a:lnTo>
                      <a:pt x="559" y="1442"/>
                    </a:lnTo>
                    <a:lnTo>
                      <a:pt x="397" y="1713"/>
                    </a:lnTo>
                    <a:lnTo>
                      <a:pt x="271" y="2001"/>
                    </a:lnTo>
                    <a:lnTo>
                      <a:pt x="163" y="2308"/>
                    </a:lnTo>
                    <a:lnTo>
                      <a:pt x="73" y="2614"/>
                    </a:lnTo>
                    <a:lnTo>
                      <a:pt x="18" y="2939"/>
                    </a:lnTo>
                    <a:lnTo>
                      <a:pt x="0" y="3282"/>
                    </a:lnTo>
                    <a:lnTo>
                      <a:pt x="0" y="15921"/>
                    </a:lnTo>
                    <a:lnTo>
                      <a:pt x="18" y="16246"/>
                    </a:lnTo>
                    <a:lnTo>
                      <a:pt x="73" y="16588"/>
                    </a:lnTo>
                    <a:lnTo>
                      <a:pt x="163" y="16895"/>
                    </a:lnTo>
                    <a:lnTo>
                      <a:pt x="271" y="17201"/>
                    </a:lnTo>
                    <a:lnTo>
                      <a:pt x="397" y="17490"/>
                    </a:lnTo>
                    <a:lnTo>
                      <a:pt x="559" y="17760"/>
                    </a:lnTo>
                    <a:lnTo>
                      <a:pt x="758" y="18012"/>
                    </a:lnTo>
                    <a:lnTo>
                      <a:pt x="974" y="18247"/>
                    </a:lnTo>
                    <a:lnTo>
                      <a:pt x="1208" y="18445"/>
                    </a:lnTo>
                    <a:lnTo>
                      <a:pt x="1461" y="18644"/>
                    </a:lnTo>
                    <a:lnTo>
                      <a:pt x="1731" y="18806"/>
                    </a:lnTo>
                    <a:lnTo>
                      <a:pt x="2020" y="18950"/>
                    </a:lnTo>
                    <a:lnTo>
                      <a:pt x="2308" y="19058"/>
                    </a:lnTo>
                    <a:lnTo>
                      <a:pt x="2633" y="19130"/>
                    </a:lnTo>
                    <a:lnTo>
                      <a:pt x="2957" y="19184"/>
                    </a:lnTo>
                    <a:lnTo>
                      <a:pt x="3300" y="19202"/>
                    </a:lnTo>
                    <a:lnTo>
                      <a:pt x="15921" y="19202"/>
                    </a:lnTo>
                    <a:lnTo>
                      <a:pt x="16264" y="19184"/>
                    </a:lnTo>
                    <a:lnTo>
                      <a:pt x="16588" y="19130"/>
                    </a:lnTo>
                    <a:lnTo>
                      <a:pt x="16913" y="19058"/>
                    </a:lnTo>
                    <a:lnTo>
                      <a:pt x="17201" y="18950"/>
                    </a:lnTo>
                    <a:lnTo>
                      <a:pt x="17490" y="18806"/>
                    </a:lnTo>
                    <a:lnTo>
                      <a:pt x="17760" y="18644"/>
                    </a:lnTo>
                    <a:lnTo>
                      <a:pt x="18013" y="18445"/>
                    </a:lnTo>
                    <a:lnTo>
                      <a:pt x="18247" y="18247"/>
                    </a:lnTo>
                    <a:lnTo>
                      <a:pt x="18464" y="18012"/>
                    </a:lnTo>
                    <a:lnTo>
                      <a:pt x="18644" y="17760"/>
                    </a:lnTo>
                    <a:lnTo>
                      <a:pt x="18824" y="17490"/>
                    </a:lnTo>
                    <a:lnTo>
                      <a:pt x="18950" y="17201"/>
                    </a:lnTo>
                    <a:lnTo>
                      <a:pt x="19059" y="16895"/>
                    </a:lnTo>
                    <a:lnTo>
                      <a:pt x="19149" y="16588"/>
                    </a:lnTo>
                    <a:lnTo>
                      <a:pt x="19203" y="16246"/>
                    </a:lnTo>
                    <a:lnTo>
                      <a:pt x="19221" y="15921"/>
                    </a:lnTo>
                    <a:lnTo>
                      <a:pt x="19221" y="3282"/>
                    </a:lnTo>
                    <a:lnTo>
                      <a:pt x="19203" y="2939"/>
                    </a:lnTo>
                    <a:lnTo>
                      <a:pt x="19149" y="2614"/>
                    </a:lnTo>
                    <a:lnTo>
                      <a:pt x="19059" y="2308"/>
                    </a:lnTo>
                    <a:lnTo>
                      <a:pt x="18950" y="2001"/>
                    </a:lnTo>
                    <a:lnTo>
                      <a:pt x="18824" y="1713"/>
                    </a:lnTo>
                    <a:lnTo>
                      <a:pt x="18644" y="1442"/>
                    </a:lnTo>
                    <a:lnTo>
                      <a:pt x="18464" y="1190"/>
                    </a:lnTo>
                    <a:lnTo>
                      <a:pt x="18247" y="956"/>
                    </a:lnTo>
                    <a:lnTo>
                      <a:pt x="18013" y="739"/>
                    </a:lnTo>
                    <a:lnTo>
                      <a:pt x="17760" y="559"/>
                    </a:lnTo>
                    <a:lnTo>
                      <a:pt x="17490" y="397"/>
                    </a:lnTo>
                    <a:lnTo>
                      <a:pt x="17201" y="252"/>
                    </a:lnTo>
                    <a:lnTo>
                      <a:pt x="16913" y="144"/>
                    </a:lnTo>
                    <a:lnTo>
                      <a:pt x="16588" y="72"/>
                    </a:lnTo>
                    <a:lnTo>
                      <a:pt x="16264" y="18"/>
                    </a:lnTo>
                    <a:lnTo>
                      <a:pt x="15921"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4614375" y="3006250"/>
                <a:ext cx="563475" cy="970500"/>
              </a:xfrm>
              <a:custGeom>
                <a:avLst/>
                <a:gdLst/>
                <a:ahLst/>
                <a:cxnLst/>
                <a:rect l="l" t="t" r="r" b="b"/>
                <a:pathLst>
                  <a:path w="22539" h="38820" extrusionOk="0">
                    <a:moveTo>
                      <a:pt x="8312" y="0"/>
                    </a:moveTo>
                    <a:lnTo>
                      <a:pt x="5698" y="7393"/>
                    </a:lnTo>
                    <a:lnTo>
                      <a:pt x="6762" y="9520"/>
                    </a:lnTo>
                    <a:lnTo>
                      <a:pt x="9142" y="14316"/>
                    </a:lnTo>
                    <a:lnTo>
                      <a:pt x="10440" y="16949"/>
                    </a:lnTo>
                    <a:lnTo>
                      <a:pt x="11612" y="19347"/>
                    </a:lnTo>
                    <a:lnTo>
                      <a:pt x="12495" y="21204"/>
                    </a:lnTo>
                    <a:lnTo>
                      <a:pt x="12784" y="21835"/>
                    </a:lnTo>
                    <a:lnTo>
                      <a:pt x="12946" y="22214"/>
                    </a:lnTo>
                    <a:lnTo>
                      <a:pt x="12946" y="22268"/>
                    </a:lnTo>
                    <a:lnTo>
                      <a:pt x="12946" y="22340"/>
                    </a:lnTo>
                    <a:lnTo>
                      <a:pt x="12928" y="22430"/>
                    </a:lnTo>
                    <a:lnTo>
                      <a:pt x="12874" y="22538"/>
                    </a:lnTo>
                    <a:lnTo>
                      <a:pt x="12730" y="22754"/>
                    </a:lnTo>
                    <a:lnTo>
                      <a:pt x="12531" y="23007"/>
                    </a:lnTo>
                    <a:lnTo>
                      <a:pt x="12261" y="23295"/>
                    </a:lnTo>
                    <a:lnTo>
                      <a:pt x="11918" y="23620"/>
                    </a:lnTo>
                    <a:lnTo>
                      <a:pt x="11540" y="23981"/>
                    </a:lnTo>
                    <a:lnTo>
                      <a:pt x="11125" y="24341"/>
                    </a:lnTo>
                    <a:lnTo>
                      <a:pt x="10151" y="25153"/>
                    </a:lnTo>
                    <a:lnTo>
                      <a:pt x="9052" y="26000"/>
                    </a:lnTo>
                    <a:lnTo>
                      <a:pt x="7880" y="26902"/>
                    </a:lnTo>
                    <a:lnTo>
                      <a:pt x="6654" y="27803"/>
                    </a:lnTo>
                    <a:lnTo>
                      <a:pt x="5409" y="28687"/>
                    </a:lnTo>
                    <a:lnTo>
                      <a:pt x="4219" y="29534"/>
                    </a:lnTo>
                    <a:lnTo>
                      <a:pt x="2092" y="31012"/>
                    </a:lnTo>
                    <a:lnTo>
                      <a:pt x="577" y="32040"/>
                    </a:lnTo>
                    <a:lnTo>
                      <a:pt x="0" y="32437"/>
                    </a:lnTo>
                    <a:lnTo>
                      <a:pt x="2867" y="38820"/>
                    </a:lnTo>
                    <a:lnTo>
                      <a:pt x="3697" y="38279"/>
                    </a:lnTo>
                    <a:lnTo>
                      <a:pt x="5896" y="36818"/>
                    </a:lnTo>
                    <a:lnTo>
                      <a:pt x="9016" y="34727"/>
                    </a:lnTo>
                    <a:lnTo>
                      <a:pt x="10764" y="33519"/>
                    </a:lnTo>
                    <a:lnTo>
                      <a:pt x="12586" y="32257"/>
                    </a:lnTo>
                    <a:lnTo>
                      <a:pt x="14407" y="30958"/>
                    </a:lnTo>
                    <a:lnTo>
                      <a:pt x="16174" y="29696"/>
                    </a:lnTo>
                    <a:lnTo>
                      <a:pt x="17832" y="28452"/>
                    </a:lnTo>
                    <a:lnTo>
                      <a:pt x="18608" y="27857"/>
                    </a:lnTo>
                    <a:lnTo>
                      <a:pt x="19329" y="27298"/>
                    </a:lnTo>
                    <a:lnTo>
                      <a:pt x="19996" y="26757"/>
                    </a:lnTo>
                    <a:lnTo>
                      <a:pt x="20591" y="26252"/>
                    </a:lnTo>
                    <a:lnTo>
                      <a:pt x="21132" y="25784"/>
                    </a:lnTo>
                    <a:lnTo>
                      <a:pt x="21601" y="25351"/>
                    </a:lnTo>
                    <a:lnTo>
                      <a:pt x="21979" y="24972"/>
                    </a:lnTo>
                    <a:lnTo>
                      <a:pt x="22250" y="24630"/>
                    </a:lnTo>
                    <a:lnTo>
                      <a:pt x="22358" y="24485"/>
                    </a:lnTo>
                    <a:lnTo>
                      <a:pt x="22448" y="24341"/>
                    </a:lnTo>
                    <a:lnTo>
                      <a:pt x="22502" y="24233"/>
                    </a:lnTo>
                    <a:lnTo>
                      <a:pt x="22538" y="24125"/>
                    </a:lnTo>
                    <a:lnTo>
                      <a:pt x="22538" y="23890"/>
                    </a:lnTo>
                    <a:lnTo>
                      <a:pt x="22520" y="23620"/>
                    </a:lnTo>
                    <a:lnTo>
                      <a:pt x="22448" y="23277"/>
                    </a:lnTo>
                    <a:lnTo>
                      <a:pt x="22358" y="22881"/>
                    </a:lnTo>
                    <a:lnTo>
                      <a:pt x="22232" y="22430"/>
                    </a:lnTo>
                    <a:lnTo>
                      <a:pt x="22070" y="21943"/>
                    </a:lnTo>
                    <a:lnTo>
                      <a:pt x="21889" y="21420"/>
                    </a:lnTo>
                    <a:lnTo>
                      <a:pt x="21691" y="20843"/>
                    </a:lnTo>
                    <a:lnTo>
                      <a:pt x="21204" y="19635"/>
                    </a:lnTo>
                    <a:lnTo>
                      <a:pt x="20663" y="18301"/>
                    </a:lnTo>
                    <a:lnTo>
                      <a:pt x="20050" y="16931"/>
                    </a:lnTo>
                    <a:lnTo>
                      <a:pt x="19419" y="15506"/>
                    </a:lnTo>
                    <a:lnTo>
                      <a:pt x="18752" y="14064"/>
                    </a:lnTo>
                    <a:lnTo>
                      <a:pt x="18103" y="12675"/>
                    </a:lnTo>
                    <a:lnTo>
                      <a:pt x="16841" y="10079"/>
                    </a:lnTo>
                    <a:lnTo>
                      <a:pt x="15813" y="7970"/>
                    </a:lnTo>
                    <a:lnTo>
                      <a:pt x="15110" y="6617"/>
                    </a:lnTo>
                    <a:lnTo>
                      <a:pt x="14948" y="6311"/>
                    </a:lnTo>
                    <a:lnTo>
                      <a:pt x="14767" y="6004"/>
                    </a:lnTo>
                    <a:lnTo>
                      <a:pt x="14407" y="5427"/>
                    </a:lnTo>
                    <a:lnTo>
                      <a:pt x="13992" y="4850"/>
                    </a:lnTo>
                    <a:lnTo>
                      <a:pt x="13541" y="4273"/>
                    </a:lnTo>
                    <a:lnTo>
                      <a:pt x="13072" y="3732"/>
                    </a:lnTo>
                    <a:lnTo>
                      <a:pt x="12604" y="3228"/>
                    </a:lnTo>
                    <a:lnTo>
                      <a:pt x="12117" y="2723"/>
                    </a:lnTo>
                    <a:lnTo>
                      <a:pt x="11612" y="2272"/>
                    </a:lnTo>
                    <a:lnTo>
                      <a:pt x="11125" y="1839"/>
                    </a:lnTo>
                    <a:lnTo>
                      <a:pt x="10656" y="1442"/>
                    </a:lnTo>
                    <a:lnTo>
                      <a:pt x="10188" y="1082"/>
                    </a:lnTo>
                    <a:lnTo>
                      <a:pt x="9737" y="775"/>
                    </a:lnTo>
                    <a:lnTo>
                      <a:pt x="9322" y="505"/>
                    </a:lnTo>
                    <a:lnTo>
                      <a:pt x="8943" y="289"/>
                    </a:lnTo>
                    <a:lnTo>
                      <a:pt x="8601" y="108"/>
                    </a:lnTo>
                    <a:lnTo>
                      <a:pt x="83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228975" y="4129075"/>
                <a:ext cx="289400" cy="1250900"/>
              </a:xfrm>
              <a:custGeom>
                <a:avLst/>
                <a:gdLst/>
                <a:ahLst/>
                <a:cxnLst/>
                <a:rect l="l" t="t" r="r" b="b"/>
                <a:pathLst>
                  <a:path w="11576" h="50036" extrusionOk="0">
                    <a:moveTo>
                      <a:pt x="0" y="1"/>
                    </a:moveTo>
                    <a:lnTo>
                      <a:pt x="613" y="50035"/>
                    </a:lnTo>
                    <a:lnTo>
                      <a:pt x="5103" y="50035"/>
                    </a:lnTo>
                    <a:lnTo>
                      <a:pt x="5644" y="45888"/>
                    </a:lnTo>
                    <a:lnTo>
                      <a:pt x="6239" y="41327"/>
                    </a:lnTo>
                    <a:lnTo>
                      <a:pt x="6942" y="35701"/>
                    </a:lnTo>
                    <a:lnTo>
                      <a:pt x="7717" y="29427"/>
                    </a:lnTo>
                    <a:lnTo>
                      <a:pt x="8493" y="22918"/>
                    </a:lnTo>
                    <a:lnTo>
                      <a:pt x="8853" y="19726"/>
                    </a:lnTo>
                    <a:lnTo>
                      <a:pt x="9196" y="16625"/>
                    </a:lnTo>
                    <a:lnTo>
                      <a:pt x="9502" y="13686"/>
                    </a:lnTo>
                    <a:lnTo>
                      <a:pt x="9755" y="10945"/>
                    </a:lnTo>
                    <a:lnTo>
                      <a:pt x="11378" y="10945"/>
                    </a:lnTo>
                    <a:lnTo>
                      <a:pt x="11450" y="9575"/>
                    </a:lnTo>
                    <a:lnTo>
                      <a:pt x="11504" y="8205"/>
                    </a:lnTo>
                    <a:lnTo>
                      <a:pt x="11540" y="6853"/>
                    </a:lnTo>
                    <a:lnTo>
                      <a:pt x="11558" y="5482"/>
                    </a:lnTo>
                    <a:lnTo>
                      <a:pt x="11576" y="2742"/>
                    </a:lnTo>
                    <a:lnTo>
                      <a:pt x="11576"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309650" y="4097525"/>
                <a:ext cx="697350" cy="1230600"/>
              </a:xfrm>
              <a:custGeom>
                <a:avLst/>
                <a:gdLst/>
                <a:ahLst/>
                <a:cxnLst/>
                <a:rect l="l" t="t" r="r" b="b"/>
                <a:pathLst>
                  <a:path w="27894" h="49224" extrusionOk="0">
                    <a:moveTo>
                      <a:pt x="10657" y="1"/>
                    </a:moveTo>
                    <a:lnTo>
                      <a:pt x="1" y="5194"/>
                    </a:lnTo>
                    <a:lnTo>
                      <a:pt x="1209" y="7646"/>
                    </a:lnTo>
                    <a:lnTo>
                      <a:pt x="2399" y="10116"/>
                    </a:lnTo>
                    <a:lnTo>
                      <a:pt x="2976" y="11360"/>
                    </a:lnTo>
                    <a:lnTo>
                      <a:pt x="3535" y="12604"/>
                    </a:lnTo>
                    <a:lnTo>
                      <a:pt x="4076" y="13866"/>
                    </a:lnTo>
                    <a:lnTo>
                      <a:pt x="4617" y="15128"/>
                    </a:lnTo>
                    <a:lnTo>
                      <a:pt x="5951" y="14479"/>
                    </a:lnTo>
                    <a:lnTo>
                      <a:pt x="23873" y="49224"/>
                    </a:lnTo>
                    <a:lnTo>
                      <a:pt x="27894" y="47259"/>
                    </a:lnTo>
                    <a:lnTo>
                      <a:pt x="25910" y="41273"/>
                    </a:lnTo>
                    <a:lnTo>
                      <a:pt x="23783" y="34998"/>
                    </a:lnTo>
                    <a:lnTo>
                      <a:pt x="21259" y="27623"/>
                    </a:lnTo>
                    <a:lnTo>
                      <a:pt x="19924" y="23747"/>
                    </a:lnTo>
                    <a:lnTo>
                      <a:pt x="18572" y="19906"/>
                    </a:lnTo>
                    <a:lnTo>
                      <a:pt x="17256" y="16192"/>
                    </a:lnTo>
                    <a:lnTo>
                      <a:pt x="15976" y="12694"/>
                    </a:lnTo>
                    <a:lnTo>
                      <a:pt x="14786" y="9521"/>
                    </a:lnTo>
                    <a:lnTo>
                      <a:pt x="14227" y="8078"/>
                    </a:lnTo>
                    <a:lnTo>
                      <a:pt x="13722" y="6762"/>
                    </a:lnTo>
                    <a:lnTo>
                      <a:pt x="13235" y="5572"/>
                    </a:lnTo>
                    <a:lnTo>
                      <a:pt x="12784" y="4526"/>
                    </a:lnTo>
                    <a:lnTo>
                      <a:pt x="12406" y="3643"/>
                    </a:lnTo>
                    <a:lnTo>
                      <a:pt x="12045" y="2922"/>
                    </a:lnTo>
                    <a:lnTo>
                      <a:pt x="11955" y="2633"/>
                    </a:lnTo>
                    <a:lnTo>
                      <a:pt x="11775" y="2219"/>
                    </a:lnTo>
                    <a:lnTo>
                      <a:pt x="11306" y="1245"/>
                    </a:lnTo>
                    <a:lnTo>
                      <a:pt x="10855" y="379"/>
                    </a:lnTo>
                    <a:lnTo>
                      <a:pt x="10657"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213200" y="2960700"/>
                <a:ext cx="659025" cy="767225"/>
              </a:xfrm>
              <a:custGeom>
                <a:avLst/>
                <a:gdLst/>
                <a:ahLst/>
                <a:cxnLst/>
                <a:rect l="l" t="t" r="r" b="b"/>
                <a:pathLst>
                  <a:path w="26361" h="30689" extrusionOk="0">
                    <a:moveTo>
                      <a:pt x="4562" y="1"/>
                    </a:moveTo>
                    <a:lnTo>
                      <a:pt x="4310" y="19"/>
                    </a:lnTo>
                    <a:lnTo>
                      <a:pt x="4075" y="37"/>
                    </a:lnTo>
                    <a:lnTo>
                      <a:pt x="3588" y="91"/>
                    </a:lnTo>
                    <a:lnTo>
                      <a:pt x="3138" y="199"/>
                    </a:lnTo>
                    <a:lnTo>
                      <a:pt x="2687" y="326"/>
                    </a:lnTo>
                    <a:lnTo>
                      <a:pt x="2272" y="506"/>
                    </a:lnTo>
                    <a:lnTo>
                      <a:pt x="1893" y="704"/>
                    </a:lnTo>
                    <a:lnTo>
                      <a:pt x="1533" y="957"/>
                    </a:lnTo>
                    <a:lnTo>
                      <a:pt x="1208" y="1209"/>
                    </a:lnTo>
                    <a:lnTo>
                      <a:pt x="902" y="1498"/>
                    </a:lnTo>
                    <a:lnTo>
                      <a:pt x="649" y="1822"/>
                    </a:lnTo>
                    <a:lnTo>
                      <a:pt x="541" y="1984"/>
                    </a:lnTo>
                    <a:lnTo>
                      <a:pt x="433" y="2147"/>
                    </a:lnTo>
                    <a:lnTo>
                      <a:pt x="343" y="2327"/>
                    </a:lnTo>
                    <a:lnTo>
                      <a:pt x="253" y="2507"/>
                    </a:lnTo>
                    <a:lnTo>
                      <a:pt x="181" y="2688"/>
                    </a:lnTo>
                    <a:lnTo>
                      <a:pt x="126" y="2868"/>
                    </a:lnTo>
                    <a:lnTo>
                      <a:pt x="72" y="3048"/>
                    </a:lnTo>
                    <a:lnTo>
                      <a:pt x="36" y="3246"/>
                    </a:lnTo>
                    <a:lnTo>
                      <a:pt x="18" y="3445"/>
                    </a:lnTo>
                    <a:lnTo>
                      <a:pt x="0" y="3643"/>
                    </a:lnTo>
                    <a:lnTo>
                      <a:pt x="0" y="3841"/>
                    </a:lnTo>
                    <a:lnTo>
                      <a:pt x="18" y="4040"/>
                    </a:lnTo>
                    <a:lnTo>
                      <a:pt x="4255" y="30689"/>
                    </a:lnTo>
                    <a:lnTo>
                      <a:pt x="20789" y="30689"/>
                    </a:lnTo>
                    <a:lnTo>
                      <a:pt x="26343" y="4040"/>
                    </a:lnTo>
                    <a:lnTo>
                      <a:pt x="26343" y="3841"/>
                    </a:lnTo>
                    <a:lnTo>
                      <a:pt x="26361" y="3643"/>
                    </a:lnTo>
                    <a:lnTo>
                      <a:pt x="26343" y="3445"/>
                    </a:lnTo>
                    <a:lnTo>
                      <a:pt x="26307" y="3246"/>
                    </a:lnTo>
                    <a:lnTo>
                      <a:pt x="26271" y="3048"/>
                    </a:lnTo>
                    <a:lnTo>
                      <a:pt x="26235" y="2868"/>
                    </a:lnTo>
                    <a:lnTo>
                      <a:pt x="26162" y="2688"/>
                    </a:lnTo>
                    <a:lnTo>
                      <a:pt x="26090" y="2507"/>
                    </a:lnTo>
                    <a:lnTo>
                      <a:pt x="26018" y="2327"/>
                    </a:lnTo>
                    <a:lnTo>
                      <a:pt x="25928" y="2147"/>
                    </a:lnTo>
                    <a:lnTo>
                      <a:pt x="25820" y="1984"/>
                    </a:lnTo>
                    <a:lnTo>
                      <a:pt x="25694" y="1822"/>
                    </a:lnTo>
                    <a:lnTo>
                      <a:pt x="25585" y="1660"/>
                    </a:lnTo>
                    <a:lnTo>
                      <a:pt x="25441" y="1498"/>
                    </a:lnTo>
                    <a:lnTo>
                      <a:pt x="25153" y="1209"/>
                    </a:lnTo>
                    <a:lnTo>
                      <a:pt x="24828" y="957"/>
                    </a:lnTo>
                    <a:lnTo>
                      <a:pt x="24468" y="704"/>
                    </a:lnTo>
                    <a:lnTo>
                      <a:pt x="24071" y="506"/>
                    </a:lnTo>
                    <a:lnTo>
                      <a:pt x="23656" y="326"/>
                    </a:lnTo>
                    <a:lnTo>
                      <a:pt x="23223" y="199"/>
                    </a:lnTo>
                    <a:lnTo>
                      <a:pt x="22755" y="91"/>
                    </a:lnTo>
                    <a:lnTo>
                      <a:pt x="22286" y="37"/>
                    </a:lnTo>
                    <a:lnTo>
                      <a:pt x="22033" y="19"/>
                    </a:lnTo>
                    <a:lnTo>
                      <a:pt x="21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88325" y="5378150"/>
                <a:ext cx="273200" cy="96925"/>
              </a:xfrm>
              <a:custGeom>
                <a:avLst/>
                <a:gdLst/>
                <a:ahLst/>
                <a:cxnLst/>
                <a:rect l="l" t="t" r="r" b="b"/>
                <a:pathLst>
                  <a:path w="10928" h="3877" extrusionOk="0">
                    <a:moveTo>
                      <a:pt x="5861" y="0"/>
                    </a:moveTo>
                    <a:lnTo>
                      <a:pt x="343" y="2020"/>
                    </a:lnTo>
                    <a:lnTo>
                      <a:pt x="235" y="2110"/>
                    </a:lnTo>
                    <a:lnTo>
                      <a:pt x="163" y="2200"/>
                    </a:lnTo>
                    <a:lnTo>
                      <a:pt x="91" y="2326"/>
                    </a:lnTo>
                    <a:lnTo>
                      <a:pt x="55" y="2452"/>
                    </a:lnTo>
                    <a:lnTo>
                      <a:pt x="19" y="2597"/>
                    </a:lnTo>
                    <a:lnTo>
                      <a:pt x="1" y="2759"/>
                    </a:lnTo>
                    <a:lnTo>
                      <a:pt x="1" y="2921"/>
                    </a:lnTo>
                    <a:lnTo>
                      <a:pt x="19" y="3066"/>
                    </a:lnTo>
                    <a:lnTo>
                      <a:pt x="55" y="3228"/>
                    </a:lnTo>
                    <a:lnTo>
                      <a:pt x="109" y="3372"/>
                    </a:lnTo>
                    <a:lnTo>
                      <a:pt x="163" y="3516"/>
                    </a:lnTo>
                    <a:lnTo>
                      <a:pt x="235" y="3624"/>
                    </a:lnTo>
                    <a:lnTo>
                      <a:pt x="325" y="3733"/>
                    </a:lnTo>
                    <a:lnTo>
                      <a:pt x="434" y="3805"/>
                    </a:lnTo>
                    <a:lnTo>
                      <a:pt x="542" y="3859"/>
                    </a:lnTo>
                    <a:lnTo>
                      <a:pt x="668" y="3877"/>
                    </a:lnTo>
                    <a:lnTo>
                      <a:pt x="10927" y="3877"/>
                    </a:lnTo>
                    <a:lnTo>
                      <a:pt x="109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790625" y="5276275"/>
                <a:ext cx="260550" cy="200150"/>
              </a:xfrm>
              <a:custGeom>
                <a:avLst/>
                <a:gdLst/>
                <a:ahLst/>
                <a:cxnLst/>
                <a:rect l="l" t="t" r="r" b="b"/>
                <a:pathLst>
                  <a:path w="10422" h="8006" extrusionOk="0">
                    <a:moveTo>
                      <a:pt x="8727" y="0"/>
                    </a:moveTo>
                    <a:lnTo>
                      <a:pt x="4183" y="2200"/>
                    </a:lnTo>
                    <a:lnTo>
                      <a:pt x="108" y="6455"/>
                    </a:lnTo>
                    <a:lnTo>
                      <a:pt x="54" y="6564"/>
                    </a:lnTo>
                    <a:lnTo>
                      <a:pt x="18" y="6690"/>
                    </a:lnTo>
                    <a:lnTo>
                      <a:pt x="0" y="6816"/>
                    </a:lnTo>
                    <a:lnTo>
                      <a:pt x="18" y="6960"/>
                    </a:lnTo>
                    <a:lnTo>
                      <a:pt x="54" y="7104"/>
                    </a:lnTo>
                    <a:lnTo>
                      <a:pt x="126" y="7249"/>
                    </a:lnTo>
                    <a:lnTo>
                      <a:pt x="199" y="7393"/>
                    </a:lnTo>
                    <a:lnTo>
                      <a:pt x="271" y="7537"/>
                    </a:lnTo>
                    <a:lnTo>
                      <a:pt x="379" y="7645"/>
                    </a:lnTo>
                    <a:lnTo>
                      <a:pt x="487" y="7772"/>
                    </a:lnTo>
                    <a:lnTo>
                      <a:pt x="595" y="7862"/>
                    </a:lnTo>
                    <a:lnTo>
                      <a:pt x="721" y="7934"/>
                    </a:lnTo>
                    <a:lnTo>
                      <a:pt x="830" y="7988"/>
                    </a:lnTo>
                    <a:lnTo>
                      <a:pt x="956" y="8006"/>
                    </a:lnTo>
                    <a:lnTo>
                      <a:pt x="1082" y="8006"/>
                    </a:lnTo>
                    <a:lnTo>
                      <a:pt x="1190" y="7970"/>
                    </a:lnTo>
                    <a:lnTo>
                      <a:pt x="10422" y="3480"/>
                    </a:lnTo>
                    <a:lnTo>
                      <a:pt x="87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64900" y="3727900"/>
                <a:ext cx="983575" cy="1309050"/>
              </a:xfrm>
              <a:custGeom>
                <a:avLst/>
                <a:gdLst/>
                <a:ahLst/>
                <a:cxnLst/>
                <a:rect l="l" t="t" r="r" b="b"/>
                <a:pathLst>
                  <a:path w="39343" h="52362" extrusionOk="0">
                    <a:moveTo>
                      <a:pt x="10187" y="1"/>
                    </a:moveTo>
                    <a:lnTo>
                      <a:pt x="10061" y="235"/>
                    </a:lnTo>
                    <a:lnTo>
                      <a:pt x="9701" y="920"/>
                    </a:lnTo>
                    <a:lnTo>
                      <a:pt x="9448" y="1425"/>
                    </a:lnTo>
                    <a:lnTo>
                      <a:pt x="9160" y="2056"/>
                    </a:lnTo>
                    <a:lnTo>
                      <a:pt x="8817" y="2796"/>
                    </a:lnTo>
                    <a:lnTo>
                      <a:pt x="8456" y="3643"/>
                    </a:lnTo>
                    <a:lnTo>
                      <a:pt x="8078" y="4617"/>
                    </a:lnTo>
                    <a:lnTo>
                      <a:pt x="7663" y="5698"/>
                    </a:lnTo>
                    <a:lnTo>
                      <a:pt x="7230" y="6870"/>
                    </a:lnTo>
                    <a:lnTo>
                      <a:pt x="6798" y="8169"/>
                    </a:lnTo>
                    <a:lnTo>
                      <a:pt x="6347" y="9593"/>
                    </a:lnTo>
                    <a:lnTo>
                      <a:pt x="5914" y="11108"/>
                    </a:lnTo>
                    <a:lnTo>
                      <a:pt x="5463" y="12748"/>
                    </a:lnTo>
                    <a:lnTo>
                      <a:pt x="5031" y="14479"/>
                    </a:lnTo>
                    <a:lnTo>
                      <a:pt x="4814" y="15417"/>
                    </a:lnTo>
                    <a:lnTo>
                      <a:pt x="4616" y="16445"/>
                    </a:lnTo>
                    <a:lnTo>
                      <a:pt x="4400" y="17562"/>
                    </a:lnTo>
                    <a:lnTo>
                      <a:pt x="4183" y="18771"/>
                    </a:lnTo>
                    <a:lnTo>
                      <a:pt x="3967" y="20069"/>
                    </a:lnTo>
                    <a:lnTo>
                      <a:pt x="3751" y="21421"/>
                    </a:lnTo>
                    <a:lnTo>
                      <a:pt x="3318" y="24324"/>
                    </a:lnTo>
                    <a:lnTo>
                      <a:pt x="2885" y="27389"/>
                    </a:lnTo>
                    <a:lnTo>
                      <a:pt x="2470" y="30544"/>
                    </a:lnTo>
                    <a:lnTo>
                      <a:pt x="2074" y="33754"/>
                    </a:lnTo>
                    <a:lnTo>
                      <a:pt x="1677" y="36909"/>
                    </a:lnTo>
                    <a:lnTo>
                      <a:pt x="1334" y="39956"/>
                    </a:lnTo>
                    <a:lnTo>
                      <a:pt x="1010" y="42823"/>
                    </a:lnTo>
                    <a:lnTo>
                      <a:pt x="469" y="47745"/>
                    </a:lnTo>
                    <a:lnTo>
                      <a:pt x="126" y="51117"/>
                    </a:lnTo>
                    <a:lnTo>
                      <a:pt x="0" y="52361"/>
                    </a:lnTo>
                    <a:lnTo>
                      <a:pt x="39343" y="52361"/>
                    </a:lnTo>
                    <a:lnTo>
                      <a:pt x="38892" y="49116"/>
                    </a:lnTo>
                    <a:lnTo>
                      <a:pt x="38369" y="45528"/>
                    </a:lnTo>
                    <a:lnTo>
                      <a:pt x="37684" y="41038"/>
                    </a:lnTo>
                    <a:lnTo>
                      <a:pt x="36890" y="35936"/>
                    </a:lnTo>
                    <a:lnTo>
                      <a:pt x="36458" y="33249"/>
                    </a:lnTo>
                    <a:lnTo>
                      <a:pt x="35989" y="30544"/>
                    </a:lnTo>
                    <a:lnTo>
                      <a:pt x="35520" y="27822"/>
                    </a:lnTo>
                    <a:lnTo>
                      <a:pt x="35051" y="25153"/>
                    </a:lnTo>
                    <a:lnTo>
                      <a:pt x="34565" y="22557"/>
                    </a:lnTo>
                    <a:lnTo>
                      <a:pt x="34078" y="20069"/>
                    </a:lnTo>
                    <a:lnTo>
                      <a:pt x="33789" y="18698"/>
                    </a:lnTo>
                    <a:lnTo>
                      <a:pt x="33501" y="17382"/>
                    </a:lnTo>
                    <a:lnTo>
                      <a:pt x="33194" y="16102"/>
                    </a:lnTo>
                    <a:lnTo>
                      <a:pt x="32888" y="14894"/>
                    </a:lnTo>
                    <a:lnTo>
                      <a:pt x="32581" y="13740"/>
                    </a:lnTo>
                    <a:lnTo>
                      <a:pt x="32275" y="12640"/>
                    </a:lnTo>
                    <a:lnTo>
                      <a:pt x="31950" y="11594"/>
                    </a:lnTo>
                    <a:lnTo>
                      <a:pt x="31644" y="10603"/>
                    </a:lnTo>
                    <a:lnTo>
                      <a:pt x="31337" y="9665"/>
                    </a:lnTo>
                    <a:lnTo>
                      <a:pt x="31031" y="8764"/>
                    </a:lnTo>
                    <a:lnTo>
                      <a:pt x="30724" y="7916"/>
                    </a:lnTo>
                    <a:lnTo>
                      <a:pt x="30418" y="7123"/>
                    </a:lnTo>
                    <a:lnTo>
                      <a:pt x="30111" y="6384"/>
                    </a:lnTo>
                    <a:lnTo>
                      <a:pt x="29823" y="5680"/>
                    </a:lnTo>
                    <a:lnTo>
                      <a:pt x="29534" y="5013"/>
                    </a:lnTo>
                    <a:lnTo>
                      <a:pt x="29264" y="4400"/>
                    </a:lnTo>
                    <a:lnTo>
                      <a:pt x="28741" y="3318"/>
                    </a:lnTo>
                    <a:lnTo>
                      <a:pt x="28254" y="2399"/>
                    </a:lnTo>
                    <a:lnTo>
                      <a:pt x="27821" y="1642"/>
                    </a:lnTo>
                    <a:lnTo>
                      <a:pt x="27443" y="1029"/>
                    </a:lnTo>
                    <a:lnTo>
                      <a:pt x="27136" y="578"/>
                    </a:lnTo>
                    <a:lnTo>
                      <a:pt x="26920" y="253"/>
                    </a:lnTo>
                    <a:lnTo>
                      <a:pt x="267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452100" y="2817825"/>
                <a:ext cx="160050" cy="188450"/>
              </a:xfrm>
              <a:custGeom>
                <a:avLst/>
                <a:gdLst/>
                <a:ahLst/>
                <a:cxnLst/>
                <a:rect l="l" t="t" r="r" b="b"/>
                <a:pathLst>
                  <a:path w="6402" h="7538" extrusionOk="0">
                    <a:moveTo>
                      <a:pt x="1515" y="0"/>
                    </a:moveTo>
                    <a:lnTo>
                      <a:pt x="1353" y="36"/>
                    </a:lnTo>
                    <a:lnTo>
                      <a:pt x="1190" y="90"/>
                    </a:lnTo>
                    <a:lnTo>
                      <a:pt x="1028" y="145"/>
                    </a:lnTo>
                    <a:lnTo>
                      <a:pt x="884" y="235"/>
                    </a:lnTo>
                    <a:lnTo>
                      <a:pt x="740" y="325"/>
                    </a:lnTo>
                    <a:lnTo>
                      <a:pt x="613" y="433"/>
                    </a:lnTo>
                    <a:lnTo>
                      <a:pt x="487" y="559"/>
                    </a:lnTo>
                    <a:lnTo>
                      <a:pt x="379" y="685"/>
                    </a:lnTo>
                    <a:lnTo>
                      <a:pt x="289" y="848"/>
                    </a:lnTo>
                    <a:lnTo>
                      <a:pt x="199" y="992"/>
                    </a:lnTo>
                    <a:lnTo>
                      <a:pt x="127" y="1172"/>
                    </a:lnTo>
                    <a:lnTo>
                      <a:pt x="72" y="1335"/>
                    </a:lnTo>
                    <a:lnTo>
                      <a:pt x="18" y="1515"/>
                    </a:lnTo>
                    <a:lnTo>
                      <a:pt x="0" y="1713"/>
                    </a:lnTo>
                    <a:lnTo>
                      <a:pt x="0" y="1912"/>
                    </a:lnTo>
                    <a:lnTo>
                      <a:pt x="0" y="5626"/>
                    </a:lnTo>
                    <a:lnTo>
                      <a:pt x="0" y="5824"/>
                    </a:lnTo>
                    <a:lnTo>
                      <a:pt x="18" y="6004"/>
                    </a:lnTo>
                    <a:lnTo>
                      <a:pt x="72" y="6203"/>
                    </a:lnTo>
                    <a:lnTo>
                      <a:pt x="127" y="6365"/>
                    </a:lnTo>
                    <a:lnTo>
                      <a:pt x="199" y="6545"/>
                    </a:lnTo>
                    <a:lnTo>
                      <a:pt x="289" y="6690"/>
                    </a:lnTo>
                    <a:lnTo>
                      <a:pt x="379" y="6834"/>
                    </a:lnTo>
                    <a:lnTo>
                      <a:pt x="487" y="6978"/>
                    </a:lnTo>
                    <a:lnTo>
                      <a:pt x="613" y="7104"/>
                    </a:lnTo>
                    <a:lnTo>
                      <a:pt x="740" y="7213"/>
                    </a:lnTo>
                    <a:lnTo>
                      <a:pt x="884" y="7303"/>
                    </a:lnTo>
                    <a:lnTo>
                      <a:pt x="1028" y="7393"/>
                    </a:lnTo>
                    <a:lnTo>
                      <a:pt x="1190" y="7447"/>
                    </a:lnTo>
                    <a:lnTo>
                      <a:pt x="1353" y="7501"/>
                    </a:lnTo>
                    <a:lnTo>
                      <a:pt x="1515" y="7537"/>
                    </a:lnTo>
                    <a:lnTo>
                      <a:pt x="4887" y="7537"/>
                    </a:lnTo>
                    <a:lnTo>
                      <a:pt x="5049" y="7501"/>
                    </a:lnTo>
                    <a:lnTo>
                      <a:pt x="5211" y="7447"/>
                    </a:lnTo>
                    <a:lnTo>
                      <a:pt x="5373" y="7393"/>
                    </a:lnTo>
                    <a:lnTo>
                      <a:pt x="5518" y="7303"/>
                    </a:lnTo>
                    <a:lnTo>
                      <a:pt x="5662" y="7213"/>
                    </a:lnTo>
                    <a:lnTo>
                      <a:pt x="5788" y="7104"/>
                    </a:lnTo>
                    <a:lnTo>
                      <a:pt x="5914" y="6978"/>
                    </a:lnTo>
                    <a:lnTo>
                      <a:pt x="6023" y="6834"/>
                    </a:lnTo>
                    <a:lnTo>
                      <a:pt x="6113" y="6690"/>
                    </a:lnTo>
                    <a:lnTo>
                      <a:pt x="6203" y="6545"/>
                    </a:lnTo>
                    <a:lnTo>
                      <a:pt x="6275" y="6365"/>
                    </a:lnTo>
                    <a:lnTo>
                      <a:pt x="6329" y="6203"/>
                    </a:lnTo>
                    <a:lnTo>
                      <a:pt x="6365" y="6004"/>
                    </a:lnTo>
                    <a:lnTo>
                      <a:pt x="6401" y="5824"/>
                    </a:lnTo>
                    <a:lnTo>
                      <a:pt x="6401" y="5626"/>
                    </a:lnTo>
                    <a:lnTo>
                      <a:pt x="6401" y="1912"/>
                    </a:lnTo>
                    <a:lnTo>
                      <a:pt x="6401" y="1713"/>
                    </a:lnTo>
                    <a:lnTo>
                      <a:pt x="6365" y="1515"/>
                    </a:lnTo>
                    <a:lnTo>
                      <a:pt x="6329" y="1335"/>
                    </a:lnTo>
                    <a:lnTo>
                      <a:pt x="6275" y="1172"/>
                    </a:lnTo>
                    <a:lnTo>
                      <a:pt x="6203" y="992"/>
                    </a:lnTo>
                    <a:lnTo>
                      <a:pt x="6113" y="848"/>
                    </a:lnTo>
                    <a:lnTo>
                      <a:pt x="6023" y="685"/>
                    </a:lnTo>
                    <a:lnTo>
                      <a:pt x="5914" y="559"/>
                    </a:lnTo>
                    <a:lnTo>
                      <a:pt x="5788" y="433"/>
                    </a:lnTo>
                    <a:lnTo>
                      <a:pt x="5662" y="325"/>
                    </a:lnTo>
                    <a:lnTo>
                      <a:pt x="5518" y="235"/>
                    </a:lnTo>
                    <a:lnTo>
                      <a:pt x="5373" y="145"/>
                    </a:lnTo>
                    <a:lnTo>
                      <a:pt x="5211" y="90"/>
                    </a:lnTo>
                    <a:lnTo>
                      <a:pt x="5049" y="36"/>
                    </a:lnTo>
                    <a:lnTo>
                      <a:pt x="4887" y="0"/>
                    </a:lnTo>
                    <a:close/>
                  </a:path>
                </a:pathLst>
              </a:custGeom>
              <a:solidFill>
                <a:srgbClr val="E98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355625" y="2495075"/>
                <a:ext cx="367400" cy="401650"/>
              </a:xfrm>
              <a:custGeom>
                <a:avLst/>
                <a:gdLst/>
                <a:ahLst/>
                <a:cxnLst/>
                <a:rect l="l" t="t" r="r" b="b"/>
                <a:pathLst>
                  <a:path w="14696" h="16066" extrusionOk="0">
                    <a:moveTo>
                      <a:pt x="6690" y="1"/>
                    </a:moveTo>
                    <a:lnTo>
                      <a:pt x="6312" y="19"/>
                    </a:lnTo>
                    <a:lnTo>
                      <a:pt x="5915" y="73"/>
                    </a:lnTo>
                    <a:lnTo>
                      <a:pt x="5536" y="127"/>
                    </a:lnTo>
                    <a:lnTo>
                      <a:pt x="5158" y="217"/>
                    </a:lnTo>
                    <a:lnTo>
                      <a:pt x="4761" y="307"/>
                    </a:lnTo>
                    <a:lnTo>
                      <a:pt x="4400" y="451"/>
                    </a:lnTo>
                    <a:lnTo>
                      <a:pt x="4022" y="614"/>
                    </a:lnTo>
                    <a:lnTo>
                      <a:pt x="3679" y="812"/>
                    </a:lnTo>
                    <a:lnTo>
                      <a:pt x="3355" y="1028"/>
                    </a:lnTo>
                    <a:lnTo>
                      <a:pt x="3048" y="1299"/>
                    </a:lnTo>
                    <a:lnTo>
                      <a:pt x="2741" y="1569"/>
                    </a:lnTo>
                    <a:lnTo>
                      <a:pt x="2453" y="1876"/>
                    </a:lnTo>
                    <a:lnTo>
                      <a:pt x="2183" y="2218"/>
                    </a:lnTo>
                    <a:lnTo>
                      <a:pt x="1930" y="2579"/>
                    </a:lnTo>
                    <a:lnTo>
                      <a:pt x="1696" y="2939"/>
                    </a:lnTo>
                    <a:lnTo>
                      <a:pt x="1479" y="3336"/>
                    </a:lnTo>
                    <a:lnTo>
                      <a:pt x="1263" y="3751"/>
                    </a:lnTo>
                    <a:lnTo>
                      <a:pt x="1083" y="4184"/>
                    </a:lnTo>
                    <a:lnTo>
                      <a:pt x="902" y="4616"/>
                    </a:lnTo>
                    <a:lnTo>
                      <a:pt x="740" y="5067"/>
                    </a:lnTo>
                    <a:lnTo>
                      <a:pt x="596" y="5518"/>
                    </a:lnTo>
                    <a:lnTo>
                      <a:pt x="470" y="5987"/>
                    </a:lnTo>
                    <a:lnTo>
                      <a:pt x="361" y="6473"/>
                    </a:lnTo>
                    <a:lnTo>
                      <a:pt x="253" y="6960"/>
                    </a:lnTo>
                    <a:lnTo>
                      <a:pt x="181" y="7429"/>
                    </a:lnTo>
                    <a:lnTo>
                      <a:pt x="109" y="7916"/>
                    </a:lnTo>
                    <a:lnTo>
                      <a:pt x="55" y="8403"/>
                    </a:lnTo>
                    <a:lnTo>
                      <a:pt x="19" y="8890"/>
                    </a:lnTo>
                    <a:lnTo>
                      <a:pt x="1" y="9376"/>
                    </a:lnTo>
                    <a:lnTo>
                      <a:pt x="1" y="9845"/>
                    </a:lnTo>
                    <a:lnTo>
                      <a:pt x="19" y="10314"/>
                    </a:lnTo>
                    <a:lnTo>
                      <a:pt x="37" y="10783"/>
                    </a:lnTo>
                    <a:lnTo>
                      <a:pt x="91" y="11233"/>
                    </a:lnTo>
                    <a:lnTo>
                      <a:pt x="145" y="11666"/>
                    </a:lnTo>
                    <a:lnTo>
                      <a:pt x="217" y="12099"/>
                    </a:lnTo>
                    <a:lnTo>
                      <a:pt x="307" y="12514"/>
                    </a:lnTo>
                    <a:lnTo>
                      <a:pt x="416" y="12910"/>
                    </a:lnTo>
                    <a:lnTo>
                      <a:pt x="542" y="13271"/>
                    </a:lnTo>
                    <a:lnTo>
                      <a:pt x="668" y="13614"/>
                    </a:lnTo>
                    <a:lnTo>
                      <a:pt x="812" y="13938"/>
                    </a:lnTo>
                    <a:lnTo>
                      <a:pt x="974" y="14227"/>
                    </a:lnTo>
                    <a:lnTo>
                      <a:pt x="1137" y="14497"/>
                    </a:lnTo>
                    <a:lnTo>
                      <a:pt x="1317" y="14731"/>
                    </a:lnTo>
                    <a:lnTo>
                      <a:pt x="1515" y="14966"/>
                    </a:lnTo>
                    <a:lnTo>
                      <a:pt x="1714" y="15164"/>
                    </a:lnTo>
                    <a:lnTo>
                      <a:pt x="1930" y="15326"/>
                    </a:lnTo>
                    <a:lnTo>
                      <a:pt x="2146" y="15489"/>
                    </a:lnTo>
                    <a:lnTo>
                      <a:pt x="2381" y="15615"/>
                    </a:lnTo>
                    <a:lnTo>
                      <a:pt x="2633" y="15741"/>
                    </a:lnTo>
                    <a:lnTo>
                      <a:pt x="2886" y="15831"/>
                    </a:lnTo>
                    <a:lnTo>
                      <a:pt x="3156" y="15921"/>
                    </a:lnTo>
                    <a:lnTo>
                      <a:pt x="3427" y="15976"/>
                    </a:lnTo>
                    <a:lnTo>
                      <a:pt x="3697" y="16030"/>
                    </a:lnTo>
                    <a:lnTo>
                      <a:pt x="3986" y="16048"/>
                    </a:lnTo>
                    <a:lnTo>
                      <a:pt x="4292" y="16066"/>
                    </a:lnTo>
                    <a:lnTo>
                      <a:pt x="4905" y="16066"/>
                    </a:lnTo>
                    <a:lnTo>
                      <a:pt x="5230" y="16030"/>
                    </a:lnTo>
                    <a:lnTo>
                      <a:pt x="5554" y="15994"/>
                    </a:lnTo>
                    <a:lnTo>
                      <a:pt x="6239" y="15903"/>
                    </a:lnTo>
                    <a:lnTo>
                      <a:pt x="6925" y="15759"/>
                    </a:lnTo>
                    <a:lnTo>
                      <a:pt x="7646" y="15579"/>
                    </a:lnTo>
                    <a:lnTo>
                      <a:pt x="8403" y="15380"/>
                    </a:lnTo>
                    <a:lnTo>
                      <a:pt x="9160" y="15164"/>
                    </a:lnTo>
                    <a:lnTo>
                      <a:pt x="9539" y="15038"/>
                    </a:lnTo>
                    <a:lnTo>
                      <a:pt x="9900" y="14894"/>
                    </a:lnTo>
                    <a:lnTo>
                      <a:pt x="10260" y="14749"/>
                    </a:lnTo>
                    <a:lnTo>
                      <a:pt x="10603" y="14569"/>
                    </a:lnTo>
                    <a:lnTo>
                      <a:pt x="10945" y="14389"/>
                    </a:lnTo>
                    <a:lnTo>
                      <a:pt x="11270" y="14172"/>
                    </a:lnTo>
                    <a:lnTo>
                      <a:pt x="11576" y="13956"/>
                    </a:lnTo>
                    <a:lnTo>
                      <a:pt x="11865" y="13722"/>
                    </a:lnTo>
                    <a:lnTo>
                      <a:pt x="12153" y="13487"/>
                    </a:lnTo>
                    <a:lnTo>
                      <a:pt x="12424" y="13217"/>
                    </a:lnTo>
                    <a:lnTo>
                      <a:pt x="12694" y="12946"/>
                    </a:lnTo>
                    <a:lnTo>
                      <a:pt x="12929" y="12676"/>
                    </a:lnTo>
                    <a:lnTo>
                      <a:pt x="13163" y="12369"/>
                    </a:lnTo>
                    <a:lnTo>
                      <a:pt x="13379" y="12081"/>
                    </a:lnTo>
                    <a:lnTo>
                      <a:pt x="13578" y="11756"/>
                    </a:lnTo>
                    <a:lnTo>
                      <a:pt x="13758" y="11432"/>
                    </a:lnTo>
                    <a:lnTo>
                      <a:pt x="13938" y="11107"/>
                    </a:lnTo>
                    <a:lnTo>
                      <a:pt x="14083" y="10765"/>
                    </a:lnTo>
                    <a:lnTo>
                      <a:pt x="14227" y="10422"/>
                    </a:lnTo>
                    <a:lnTo>
                      <a:pt x="14335" y="10080"/>
                    </a:lnTo>
                    <a:lnTo>
                      <a:pt x="14443" y="9719"/>
                    </a:lnTo>
                    <a:lnTo>
                      <a:pt x="14533" y="9340"/>
                    </a:lnTo>
                    <a:lnTo>
                      <a:pt x="14606" y="8980"/>
                    </a:lnTo>
                    <a:lnTo>
                      <a:pt x="14660" y="8601"/>
                    </a:lnTo>
                    <a:lnTo>
                      <a:pt x="14696" y="8222"/>
                    </a:lnTo>
                    <a:lnTo>
                      <a:pt x="14696" y="7844"/>
                    </a:lnTo>
                    <a:lnTo>
                      <a:pt x="14696" y="7465"/>
                    </a:lnTo>
                    <a:lnTo>
                      <a:pt x="14678" y="7086"/>
                    </a:lnTo>
                    <a:lnTo>
                      <a:pt x="14642" y="6708"/>
                    </a:lnTo>
                    <a:lnTo>
                      <a:pt x="14569" y="6311"/>
                    </a:lnTo>
                    <a:lnTo>
                      <a:pt x="14497" y="5933"/>
                    </a:lnTo>
                    <a:lnTo>
                      <a:pt x="14389" y="5554"/>
                    </a:lnTo>
                    <a:lnTo>
                      <a:pt x="14263" y="5157"/>
                    </a:lnTo>
                    <a:lnTo>
                      <a:pt x="14119" y="4797"/>
                    </a:lnTo>
                    <a:lnTo>
                      <a:pt x="13974" y="4436"/>
                    </a:lnTo>
                    <a:lnTo>
                      <a:pt x="13794" y="4093"/>
                    </a:lnTo>
                    <a:lnTo>
                      <a:pt x="13596" y="3751"/>
                    </a:lnTo>
                    <a:lnTo>
                      <a:pt x="13397" y="3444"/>
                    </a:lnTo>
                    <a:lnTo>
                      <a:pt x="13181" y="3120"/>
                    </a:lnTo>
                    <a:lnTo>
                      <a:pt x="12947" y="2831"/>
                    </a:lnTo>
                    <a:lnTo>
                      <a:pt x="12694" y="2543"/>
                    </a:lnTo>
                    <a:lnTo>
                      <a:pt x="12442" y="2272"/>
                    </a:lnTo>
                    <a:lnTo>
                      <a:pt x="12171" y="2020"/>
                    </a:lnTo>
                    <a:lnTo>
                      <a:pt x="11883" y="1767"/>
                    </a:lnTo>
                    <a:lnTo>
                      <a:pt x="11594" y="1533"/>
                    </a:lnTo>
                    <a:lnTo>
                      <a:pt x="11288" y="1317"/>
                    </a:lnTo>
                    <a:lnTo>
                      <a:pt x="10981" y="1118"/>
                    </a:lnTo>
                    <a:lnTo>
                      <a:pt x="10657" y="938"/>
                    </a:lnTo>
                    <a:lnTo>
                      <a:pt x="10332" y="776"/>
                    </a:lnTo>
                    <a:lnTo>
                      <a:pt x="9990" y="614"/>
                    </a:lnTo>
                    <a:lnTo>
                      <a:pt x="9647" y="469"/>
                    </a:lnTo>
                    <a:lnTo>
                      <a:pt x="9287" y="361"/>
                    </a:lnTo>
                    <a:lnTo>
                      <a:pt x="8926" y="253"/>
                    </a:lnTo>
                    <a:lnTo>
                      <a:pt x="8565" y="163"/>
                    </a:lnTo>
                    <a:lnTo>
                      <a:pt x="8205" y="91"/>
                    </a:lnTo>
                    <a:lnTo>
                      <a:pt x="7826" y="37"/>
                    </a:lnTo>
                    <a:lnTo>
                      <a:pt x="7447" y="19"/>
                    </a:lnTo>
                    <a:lnTo>
                      <a:pt x="7069" y="1"/>
                    </a:lnTo>
                    <a:close/>
                  </a:path>
                </a:pathLst>
              </a:custGeom>
              <a:solidFill>
                <a:srgbClr val="FFC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347075" y="2461725"/>
                <a:ext cx="544075" cy="648225"/>
              </a:xfrm>
              <a:custGeom>
                <a:avLst/>
                <a:gdLst/>
                <a:ahLst/>
                <a:cxnLst/>
                <a:rect l="l" t="t" r="r" b="b"/>
                <a:pathLst>
                  <a:path w="21763" h="25929" extrusionOk="0">
                    <a:moveTo>
                      <a:pt x="8006" y="0"/>
                    </a:moveTo>
                    <a:lnTo>
                      <a:pt x="7519" y="36"/>
                    </a:lnTo>
                    <a:lnTo>
                      <a:pt x="7050" y="90"/>
                    </a:lnTo>
                    <a:lnTo>
                      <a:pt x="6599" y="181"/>
                    </a:lnTo>
                    <a:lnTo>
                      <a:pt x="6185" y="289"/>
                    </a:lnTo>
                    <a:lnTo>
                      <a:pt x="5770" y="415"/>
                    </a:lnTo>
                    <a:lnTo>
                      <a:pt x="5373" y="559"/>
                    </a:lnTo>
                    <a:lnTo>
                      <a:pt x="4941" y="740"/>
                    </a:lnTo>
                    <a:lnTo>
                      <a:pt x="4526" y="920"/>
                    </a:lnTo>
                    <a:lnTo>
                      <a:pt x="4147" y="1100"/>
                    </a:lnTo>
                    <a:lnTo>
                      <a:pt x="3787" y="1280"/>
                    </a:lnTo>
                    <a:lnTo>
                      <a:pt x="3462" y="1461"/>
                    </a:lnTo>
                    <a:lnTo>
                      <a:pt x="3138" y="1641"/>
                    </a:lnTo>
                    <a:lnTo>
                      <a:pt x="2849" y="1839"/>
                    </a:lnTo>
                    <a:lnTo>
                      <a:pt x="2579" y="2020"/>
                    </a:lnTo>
                    <a:lnTo>
                      <a:pt x="2326" y="2218"/>
                    </a:lnTo>
                    <a:lnTo>
                      <a:pt x="2074" y="2398"/>
                    </a:lnTo>
                    <a:lnTo>
                      <a:pt x="1857" y="2597"/>
                    </a:lnTo>
                    <a:lnTo>
                      <a:pt x="1659" y="2795"/>
                    </a:lnTo>
                    <a:lnTo>
                      <a:pt x="1479" y="2993"/>
                    </a:lnTo>
                    <a:lnTo>
                      <a:pt x="1316" y="3174"/>
                    </a:lnTo>
                    <a:lnTo>
                      <a:pt x="1154" y="3372"/>
                    </a:lnTo>
                    <a:lnTo>
                      <a:pt x="1010" y="3570"/>
                    </a:lnTo>
                    <a:lnTo>
                      <a:pt x="776" y="3949"/>
                    </a:lnTo>
                    <a:lnTo>
                      <a:pt x="577" y="4328"/>
                    </a:lnTo>
                    <a:lnTo>
                      <a:pt x="433" y="4688"/>
                    </a:lnTo>
                    <a:lnTo>
                      <a:pt x="307" y="5049"/>
                    </a:lnTo>
                    <a:lnTo>
                      <a:pt x="217" y="5391"/>
                    </a:lnTo>
                    <a:lnTo>
                      <a:pt x="145" y="5734"/>
                    </a:lnTo>
                    <a:lnTo>
                      <a:pt x="36" y="6347"/>
                    </a:lnTo>
                    <a:lnTo>
                      <a:pt x="0" y="6563"/>
                    </a:lnTo>
                    <a:lnTo>
                      <a:pt x="18" y="6744"/>
                    </a:lnTo>
                    <a:lnTo>
                      <a:pt x="36" y="6888"/>
                    </a:lnTo>
                    <a:lnTo>
                      <a:pt x="90" y="6996"/>
                    </a:lnTo>
                    <a:lnTo>
                      <a:pt x="181" y="7050"/>
                    </a:lnTo>
                    <a:lnTo>
                      <a:pt x="289" y="7104"/>
                    </a:lnTo>
                    <a:lnTo>
                      <a:pt x="433" y="7122"/>
                    </a:lnTo>
                    <a:lnTo>
                      <a:pt x="595" y="7122"/>
                    </a:lnTo>
                    <a:lnTo>
                      <a:pt x="1010" y="7104"/>
                    </a:lnTo>
                    <a:lnTo>
                      <a:pt x="1551" y="7068"/>
                    </a:lnTo>
                    <a:lnTo>
                      <a:pt x="1857" y="7050"/>
                    </a:lnTo>
                    <a:lnTo>
                      <a:pt x="2200" y="7050"/>
                    </a:lnTo>
                    <a:lnTo>
                      <a:pt x="2579" y="7068"/>
                    </a:lnTo>
                    <a:lnTo>
                      <a:pt x="2975" y="7122"/>
                    </a:lnTo>
                    <a:lnTo>
                      <a:pt x="3931" y="7230"/>
                    </a:lnTo>
                    <a:lnTo>
                      <a:pt x="4364" y="7303"/>
                    </a:lnTo>
                    <a:lnTo>
                      <a:pt x="4760" y="7375"/>
                    </a:lnTo>
                    <a:lnTo>
                      <a:pt x="4941" y="7429"/>
                    </a:lnTo>
                    <a:lnTo>
                      <a:pt x="5103" y="7501"/>
                    </a:lnTo>
                    <a:lnTo>
                      <a:pt x="5247" y="7573"/>
                    </a:lnTo>
                    <a:lnTo>
                      <a:pt x="5373" y="7645"/>
                    </a:lnTo>
                    <a:lnTo>
                      <a:pt x="5482" y="7753"/>
                    </a:lnTo>
                    <a:lnTo>
                      <a:pt x="5572" y="7862"/>
                    </a:lnTo>
                    <a:lnTo>
                      <a:pt x="5626" y="7988"/>
                    </a:lnTo>
                    <a:lnTo>
                      <a:pt x="5662" y="8132"/>
                    </a:lnTo>
                    <a:lnTo>
                      <a:pt x="5716" y="8655"/>
                    </a:lnTo>
                    <a:lnTo>
                      <a:pt x="5752" y="9430"/>
                    </a:lnTo>
                    <a:lnTo>
                      <a:pt x="5806" y="11684"/>
                    </a:lnTo>
                    <a:lnTo>
                      <a:pt x="5842" y="14515"/>
                    </a:lnTo>
                    <a:lnTo>
                      <a:pt x="5896" y="17616"/>
                    </a:lnTo>
                    <a:lnTo>
                      <a:pt x="5932" y="19149"/>
                    </a:lnTo>
                    <a:lnTo>
                      <a:pt x="5986" y="20609"/>
                    </a:lnTo>
                    <a:lnTo>
                      <a:pt x="6058" y="21979"/>
                    </a:lnTo>
                    <a:lnTo>
                      <a:pt x="6131" y="23187"/>
                    </a:lnTo>
                    <a:lnTo>
                      <a:pt x="6221" y="24197"/>
                    </a:lnTo>
                    <a:lnTo>
                      <a:pt x="6275" y="24630"/>
                    </a:lnTo>
                    <a:lnTo>
                      <a:pt x="6347" y="24990"/>
                    </a:lnTo>
                    <a:lnTo>
                      <a:pt x="6401" y="25261"/>
                    </a:lnTo>
                    <a:lnTo>
                      <a:pt x="6473" y="25477"/>
                    </a:lnTo>
                    <a:lnTo>
                      <a:pt x="6527" y="25549"/>
                    </a:lnTo>
                    <a:lnTo>
                      <a:pt x="6563" y="25604"/>
                    </a:lnTo>
                    <a:lnTo>
                      <a:pt x="6599" y="25640"/>
                    </a:lnTo>
                    <a:lnTo>
                      <a:pt x="6654" y="25658"/>
                    </a:lnTo>
                    <a:lnTo>
                      <a:pt x="7555" y="25694"/>
                    </a:lnTo>
                    <a:lnTo>
                      <a:pt x="9358" y="25766"/>
                    </a:lnTo>
                    <a:lnTo>
                      <a:pt x="11756" y="25856"/>
                    </a:lnTo>
                    <a:lnTo>
                      <a:pt x="13072" y="25892"/>
                    </a:lnTo>
                    <a:lnTo>
                      <a:pt x="14425" y="25910"/>
                    </a:lnTo>
                    <a:lnTo>
                      <a:pt x="15777" y="25928"/>
                    </a:lnTo>
                    <a:lnTo>
                      <a:pt x="17075" y="25910"/>
                    </a:lnTo>
                    <a:lnTo>
                      <a:pt x="18283" y="25892"/>
                    </a:lnTo>
                    <a:lnTo>
                      <a:pt x="19365" y="25820"/>
                    </a:lnTo>
                    <a:lnTo>
                      <a:pt x="19852" y="25784"/>
                    </a:lnTo>
                    <a:lnTo>
                      <a:pt x="20303" y="25730"/>
                    </a:lnTo>
                    <a:lnTo>
                      <a:pt x="20699" y="25676"/>
                    </a:lnTo>
                    <a:lnTo>
                      <a:pt x="21024" y="25604"/>
                    </a:lnTo>
                    <a:lnTo>
                      <a:pt x="21312" y="25531"/>
                    </a:lnTo>
                    <a:lnTo>
                      <a:pt x="21511" y="25441"/>
                    </a:lnTo>
                    <a:lnTo>
                      <a:pt x="21601" y="25387"/>
                    </a:lnTo>
                    <a:lnTo>
                      <a:pt x="21655" y="25333"/>
                    </a:lnTo>
                    <a:lnTo>
                      <a:pt x="21709" y="25279"/>
                    </a:lnTo>
                    <a:lnTo>
                      <a:pt x="21727" y="25225"/>
                    </a:lnTo>
                    <a:lnTo>
                      <a:pt x="21745" y="25045"/>
                    </a:lnTo>
                    <a:lnTo>
                      <a:pt x="21763" y="24792"/>
                    </a:lnTo>
                    <a:lnTo>
                      <a:pt x="21745" y="24450"/>
                    </a:lnTo>
                    <a:lnTo>
                      <a:pt x="21709" y="24017"/>
                    </a:lnTo>
                    <a:lnTo>
                      <a:pt x="21601" y="22935"/>
                    </a:lnTo>
                    <a:lnTo>
                      <a:pt x="21420" y="21601"/>
                    </a:lnTo>
                    <a:lnTo>
                      <a:pt x="21186" y="20068"/>
                    </a:lnTo>
                    <a:lnTo>
                      <a:pt x="20880" y="18355"/>
                    </a:lnTo>
                    <a:lnTo>
                      <a:pt x="20699" y="17454"/>
                    </a:lnTo>
                    <a:lnTo>
                      <a:pt x="20501" y="16534"/>
                    </a:lnTo>
                    <a:lnTo>
                      <a:pt x="20303" y="15597"/>
                    </a:lnTo>
                    <a:lnTo>
                      <a:pt x="20068" y="14641"/>
                    </a:lnTo>
                    <a:lnTo>
                      <a:pt x="19816" y="13685"/>
                    </a:lnTo>
                    <a:lnTo>
                      <a:pt x="19563" y="12712"/>
                    </a:lnTo>
                    <a:lnTo>
                      <a:pt x="19293" y="11756"/>
                    </a:lnTo>
                    <a:lnTo>
                      <a:pt x="19004" y="10819"/>
                    </a:lnTo>
                    <a:lnTo>
                      <a:pt x="18698" y="9881"/>
                    </a:lnTo>
                    <a:lnTo>
                      <a:pt x="18373" y="8961"/>
                    </a:lnTo>
                    <a:lnTo>
                      <a:pt x="18031" y="8096"/>
                    </a:lnTo>
                    <a:lnTo>
                      <a:pt x="17670" y="7230"/>
                    </a:lnTo>
                    <a:lnTo>
                      <a:pt x="17309" y="6437"/>
                    </a:lnTo>
                    <a:lnTo>
                      <a:pt x="16931" y="5662"/>
                    </a:lnTo>
                    <a:lnTo>
                      <a:pt x="16534" y="4941"/>
                    </a:lnTo>
                    <a:lnTo>
                      <a:pt x="16318" y="4616"/>
                    </a:lnTo>
                    <a:lnTo>
                      <a:pt x="16119" y="4292"/>
                    </a:lnTo>
                    <a:lnTo>
                      <a:pt x="15903" y="3985"/>
                    </a:lnTo>
                    <a:lnTo>
                      <a:pt x="15687" y="3697"/>
                    </a:lnTo>
                    <a:lnTo>
                      <a:pt x="15452" y="3408"/>
                    </a:lnTo>
                    <a:lnTo>
                      <a:pt x="15236" y="3156"/>
                    </a:lnTo>
                    <a:lnTo>
                      <a:pt x="15002" y="2921"/>
                    </a:lnTo>
                    <a:lnTo>
                      <a:pt x="14767" y="2705"/>
                    </a:lnTo>
                    <a:lnTo>
                      <a:pt x="14533" y="2506"/>
                    </a:lnTo>
                    <a:lnTo>
                      <a:pt x="14298" y="2326"/>
                    </a:lnTo>
                    <a:lnTo>
                      <a:pt x="13902" y="2056"/>
                    </a:lnTo>
                    <a:lnTo>
                      <a:pt x="13523" y="1821"/>
                    </a:lnTo>
                    <a:lnTo>
                      <a:pt x="13162" y="1587"/>
                    </a:lnTo>
                    <a:lnTo>
                      <a:pt x="12802" y="1371"/>
                    </a:lnTo>
                    <a:lnTo>
                      <a:pt x="12441" y="1190"/>
                    </a:lnTo>
                    <a:lnTo>
                      <a:pt x="12099" y="1010"/>
                    </a:lnTo>
                    <a:lnTo>
                      <a:pt x="11756" y="848"/>
                    </a:lnTo>
                    <a:lnTo>
                      <a:pt x="11432" y="703"/>
                    </a:lnTo>
                    <a:lnTo>
                      <a:pt x="11107" y="577"/>
                    </a:lnTo>
                    <a:lnTo>
                      <a:pt x="10782" y="469"/>
                    </a:lnTo>
                    <a:lnTo>
                      <a:pt x="10476" y="361"/>
                    </a:lnTo>
                    <a:lnTo>
                      <a:pt x="10187" y="271"/>
                    </a:lnTo>
                    <a:lnTo>
                      <a:pt x="9592" y="145"/>
                    </a:lnTo>
                    <a:lnTo>
                      <a:pt x="9034" y="54"/>
                    </a:lnTo>
                    <a:lnTo>
                      <a:pt x="85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3589350" y="2532950"/>
                <a:ext cx="770375" cy="666250"/>
              </a:xfrm>
              <a:custGeom>
                <a:avLst/>
                <a:gdLst/>
                <a:ahLst/>
                <a:cxnLst/>
                <a:rect l="l" t="t" r="r" b="b"/>
                <a:pathLst>
                  <a:path w="30815" h="26650" extrusionOk="0">
                    <a:moveTo>
                      <a:pt x="3444" y="0"/>
                    </a:moveTo>
                    <a:lnTo>
                      <a:pt x="0" y="1803"/>
                    </a:lnTo>
                    <a:lnTo>
                      <a:pt x="433" y="2596"/>
                    </a:lnTo>
                    <a:lnTo>
                      <a:pt x="1587" y="4706"/>
                    </a:lnTo>
                    <a:lnTo>
                      <a:pt x="3246" y="7717"/>
                    </a:lnTo>
                    <a:lnTo>
                      <a:pt x="4201" y="9412"/>
                    </a:lnTo>
                    <a:lnTo>
                      <a:pt x="5211" y="11179"/>
                    </a:lnTo>
                    <a:lnTo>
                      <a:pt x="6257" y="12964"/>
                    </a:lnTo>
                    <a:lnTo>
                      <a:pt x="7284" y="14695"/>
                    </a:lnTo>
                    <a:lnTo>
                      <a:pt x="8276" y="16318"/>
                    </a:lnTo>
                    <a:lnTo>
                      <a:pt x="9232" y="17814"/>
                    </a:lnTo>
                    <a:lnTo>
                      <a:pt x="9682" y="18481"/>
                    </a:lnTo>
                    <a:lnTo>
                      <a:pt x="10097" y="19094"/>
                    </a:lnTo>
                    <a:lnTo>
                      <a:pt x="10494" y="19635"/>
                    </a:lnTo>
                    <a:lnTo>
                      <a:pt x="10872" y="20122"/>
                    </a:lnTo>
                    <a:lnTo>
                      <a:pt x="11197" y="20519"/>
                    </a:lnTo>
                    <a:lnTo>
                      <a:pt x="11504" y="20825"/>
                    </a:lnTo>
                    <a:lnTo>
                      <a:pt x="11630" y="20951"/>
                    </a:lnTo>
                    <a:lnTo>
                      <a:pt x="11756" y="21060"/>
                    </a:lnTo>
                    <a:lnTo>
                      <a:pt x="11864" y="21132"/>
                    </a:lnTo>
                    <a:lnTo>
                      <a:pt x="11972" y="21186"/>
                    </a:lnTo>
                    <a:lnTo>
                      <a:pt x="15074" y="22394"/>
                    </a:lnTo>
                    <a:lnTo>
                      <a:pt x="19888" y="24233"/>
                    </a:lnTo>
                    <a:lnTo>
                      <a:pt x="26252" y="26649"/>
                    </a:lnTo>
                    <a:lnTo>
                      <a:pt x="26343" y="26631"/>
                    </a:lnTo>
                    <a:lnTo>
                      <a:pt x="26469" y="26613"/>
                    </a:lnTo>
                    <a:lnTo>
                      <a:pt x="26613" y="26595"/>
                    </a:lnTo>
                    <a:lnTo>
                      <a:pt x="26811" y="26523"/>
                    </a:lnTo>
                    <a:lnTo>
                      <a:pt x="27028" y="26451"/>
                    </a:lnTo>
                    <a:lnTo>
                      <a:pt x="27280" y="26343"/>
                    </a:lnTo>
                    <a:lnTo>
                      <a:pt x="27551" y="26180"/>
                    </a:lnTo>
                    <a:lnTo>
                      <a:pt x="27839" y="25982"/>
                    </a:lnTo>
                    <a:lnTo>
                      <a:pt x="28128" y="25748"/>
                    </a:lnTo>
                    <a:lnTo>
                      <a:pt x="28434" y="25441"/>
                    </a:lnTo>
                    <a:lnTo>
                      <a:pt x="28741" y="25098"/>
                    </a:lnTo>
                    <a:lnTo>
                      <a:pt x="28903" y="24882"/>
                    </a:lnTo>
                    <a:lnTo>
                      <a:pt x="29047" y="24666"/>
                    </a:lnTo>
                    <a:lnTo>
                      <a:pt x="29209" y="24431"/>
                    </a:lnTo>
                    <a:lnTo>
                      <a:pt x="29354" y="24179"/>
                    </a:lnTo>
                    <a:lnTo>
                      <a:pt x="29498" y="23908"/>
                    </a:lnTo>
                    <a:lnTo>
                      <a:pt x="29642" y="23620"/>
                    </a:lnTo>
                    <a:lnTo>
                      <a:pt x="29786" y="23295"/>
                    </a:lnTo>
                    <a:lnTo>
                      <a:pt x="29931" y="22971"/>
                    </a:lnTo>
                    <a:lnTo>
                      <a:pt x="30183" y="22268"/>
                    </a:lnTo>
                    <a:lnTo>
                      <a:pt x="30381" y="21619"/>
                    </a:lnTo>
                    <a:lnTo>
                      <a:pt x="30544" y="21006"/>
                    </a:lnTo>
                    <a:lnTo>
                      <a:pt x="30670" y="20429"/>
                    </a:lnTo>
                    <a:lnTo>
                      <a:pt x="30742" y="19924"/>
                    </a:lnTo>
                    <a:lnTo>
                      <a:pt x="30796" y="19455"/>
                    </a:lnTo>
                    <a:lnTo>
                      <a:pt x="30814" y="19022"/>
                    </a:lnTo>
                    <a:lnTo>
                      <a:pt x="30814" y="18644"/>
                    </a:lnTo>
                    <a:lnTo>
                      <a:pt x="30796" y="18301"/>
                    </a:lnTo>
                    <a:lnTo>
                      <a:pt x="30760" y="18013"/>
                    </a:lnTo>
                    <a:lnTo>
                      <a:pt x="30724" y="17778"/>
                    </a:lnTo>
                    <a:lnTo>
                      <a:pt x="30670" y="17562"/>
                    </a:lnTo>
                    <a:lnTo>
                      <a:pt x="30598" y="17309"/>
                    </a:lnTo>
                    <a:lnTo>
                      <a:pt x="30562" y="17219"/>
                    </a:lnTo>
                    <a:lnTo>
                      <a:pt x="28524" y="17129"/>
                    </a:lnTo>
                    <a:lnTo>
                      <a:pt x="26397" y="17021"/>
                    </a:lnTo>
                    <a:lnTo>
                      <a:pt x="23908" y="16895"/>
                    </a:lnTo>
                    <a:lnTo>
                      <a:pt x="21348" y="16732"/>
                    </a:lnTo>
                    <a:lnTo>
                      <a:pt x="18986" y="16588"/>
                    </a:lnTo>
                    <a:lnTo>
                      <a:pt x="17976" y="16498"/>
                    </a:lnTo>
                    <a:lnTo>
                      <a:pt x="17111" y="16408"/>
                    </a:lnTo>
                    <a:lnTo>
                      <a:pt x="16462" y="16336"/>
                    </a:lnTo>
                    <a:lnTo>
                      <a:pt x="16029" y="16264"/>
                    </a:lnTo>
                    <a:lnTo>
                      <a:pt x="15939" y="16227"/>
                    </a:lnTo>
                    <a:lnTo>
                      <a:pt x="15849" y="16173"/>
                    </a:lnTo>
                    <a:lnTo>
                      <a:pt x="15614" y="16011"/>
                    </a:lnTo>
                    <a:lnTo>
                      <a:pt x="15326" y="15759"/>
                    </a:lnTo>
                    <a:lnTo>
                      <a:pt x="15001" y="15434"/>
                    </a:lnTo>
                    <a:lnTo>
                      <a:pt x="14641" y="15056"/>
                    </a:lnTo>
                    <a:lnTo>
                      <a:pt x="14244" y="14605"/>
                    </a:lnTo>
                    <a:lnTo>
                      <a:pt x="13361" y="13541"/>
                    </a:lnTo>
                    <a:lnTo>
                      <a:pt x="12369" y="12297"/>
                    </a:lnTo>
                    <a:lnTo>
                      <a:pt x="11323" y="10927"/>
                    </a:lnTo>
                    <a:lnTo>
                      <a:pt x="10223" y="9484"/>
                    </a:lnTo>
                    <a:lnTo>
                      <a:pt x="9105" y="7970"/>
                    </a:lnTo>
                    <a:lnTo>
                      <a:pt x="8024" y="6491"/>
                    </a:lnTo>
                    <a:lnTo>
                      <a:pt x="6996" y="5049"/>
                    </a:lnTo>
                    <a:lnTo>
                      <a:pt x="5175" y="2488"/>
                    </a:lnTo>
                    <a:lnTo>
                      <a:pt x="34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3589800" y="1987975"/>
                <a:ext cx="232150" cy="232150"/>
              </a:xfrm>
              <a:custGeom>
                <a:avLst/>
                <a:gdLst/>
                <a:ahLst/>
                <a:cxnLst/>
                <a:rect l="l" t="t" r="r" b="b"/>
                <a:pathLst>
                  <a:path w="9286" h="9286" extrusionOk="0">
                    <a:moveTo>
                      <a:pt x="1551" y="0"/>
                    </a:moveTo>
                    <a:lnTo>
                      <a:pt x="1316" y="144"/>
                    </a:lnTo>
                    <a:lnTo>
                      <a:pt x="1082" y="289"/>
                    </a:lnTo>
                    <a:lnTo>
                      <a:pt x="848" y="451"/>
                    </a:lnTo>
                    <a:lnTo>
                      <a:pt x="649" y="649"/>
                    </a:lnTo>
                    <a:lnTo>
                      <a:pt x="469" y="848"/>
                    </a:lnTo>
                    <a:lnTo>
                      <a:pt x="289" y="1082"/>
                    </a:lnTo>
                    <a:lnTo>
                      <a:pt x="144" y="1316"/>
                    </a:lnTo>
                    <a:lnTo>
                      <a:pt x="0" y="1551"/>
                    </a:lnTo>
                    <a:lnTo>
                      <a:pt x="7735" y="9286"/>
                    </a:lnTo>
                    <a:lnTo>
                      <a:pt x="9286" y="7735"/>
                    </a:lnTo>
                    <a:lnTo>
                      <a:pt x="15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3821925" y="2220100"/>
                <a:ext cx="232175" cy="232175"/>
              </a:xfrm>
              <a:custGeom>
                <a:avLst/>
                <a:gdLst/>
                <a:ahLst/>
                <a:cxnLst/>
                <a:rect l="l" t="t" r="r" b="b"/>
                <a:pathLst>
                  <a:path w="9287" h="9287" extrusionOk="0">
                    <a:moveTo>
                      <a:pt x="1551" y="1"/>
                    </a:moveTo>
                    <a:lnTo>
                      <a:pt x="1" y="1552"/>
                    </a:lnTo>
                    <a:lnTo>
                      <a:pt x="7736" y="9287"/>
                    </a:lnTo>
                    <a:lnTo>
                      <a:pt x="7988" y="9160"/>
                    </a:lnTo>
                    <a:lnTo>
                      <a:pt x="8223" y="8998"/>
                    </a:lnTo>
                    <a:lnTo>
                      <a:pt x="8439" y="8836"/>
                    </a:lnTo>
                    <a:lnTo>
                      <a:pt x="8655" y="8638"/>
                    </a:lnTo>
                    <a:lnTo>
                      <a:pt x="8836" y="8439"/>
                    </a:lnTo>
                    <a:lnTo>
                      <a:pt x="8998" y="8223"/>
                    </a:lnTo>
                    <a:lnTo>
                      <a:pt x="9160" y="7988"/>
                    </a:lnTo>
                    <a:lnTo>
                      <a:pt x="9286" y="7736"/>
                    </a:lnTo>
                    <a:lnTo>
                      <a:pt x="1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589800" y="2220100"/>
                <a:ext cx="232150" cy="232175"/>
              </a:xfrm>
              <a:custGeom>
                <a:avLst/>
                <a:gdLst/>
                <a:ahLst/>
                <a:cxnLst/>
                <a:rect l="l" t="t" r="r" b="b"/>
                <a:pathLst>
                  <a:path w="9286" h="9287" extrusionOk="0">
                    <a:moveTo>
                      <a:pt x="7735" y="1"/>
                    </a:moveTo>
                    <a:lnTo>
                      <a:pt x="0" y="7736"/>
                    </a:lnTo>
                    <a:lnTo>
                      <a:pt x="144" y="7988"/>
                    </a:lnTo>
                    <a:lnTo>
                      <a:pt x="289" y="8223"/>
                    </a:lnTo>
                    <a:lnTo>
                      <a:pt x="469" y="8439"/>
                    </a:lnTo>
                    <a:lnTo>
                      <a:pt x="649" y="8638"/>
                    </a:lnTo>
                    <a:lnTo>
                      <a:pt x="848" y="8836"/>
                    </a:lnTo>
                    <a:lnTo>
                      <a:pt x="1082" y="8998"/>
                    </a:lnTo>
                    <a:lnTo>
                      <a:pt x="1316" y="9160"/>
                    </a:lnTo>
                    <a:lnTo>
                      <a:pt x="1551" y="9287"/>
                    </a:lnTo>
                    <a:lnTo>
                      <a:pt x="9286" y="1552"/>
                    </a:lnTo>
                    <a:lnTo>
                      <a:pt x="7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821925" y="1987975"/>
                <a:ext cx="232175" cy="232150"/>
              </a:xfrm>
              <a:custGeom>
                <a:avLst/>
                <a:gdLst/>
                <a:ahLst/>
                <a:cxnLst/>
                <a:rect l="l" t="t" r="r" b="b"/>
                <a:pathLst>
                  <a:path w="9287" h="9286" extrusionOk="0">
                    <a:moveTo>
                      <a:pt x="7736" y="0"/>
                    </a:moveTo>
                    <a:lnTo>
                      <a:pt x="1" y="7735"/>
                    </a:lnTo>
                    <a:lnTo>
                      <a:pt x="1551" y="9286"/>
                    </a:lnTo>
                    <a:lnTo>
                      <a:pt x="9286" y="1551"/>
                    </a:lnTo>
                    <a:lnTo>
                      <a:pt x="9160" y="1316"/>
                    </a:lnTo>
                    <a:lnTo>
                      <a:pt x="8998" y="1082"/>
                    </a:lnTo>
                    <a:lnTo>
                      <a:pt x="8836" y="848"/>
                    </a:lnTo>
                    <a:lnTo>
                      <a:pt x="8655" y="649"/>
                    </a:lnTo>
                    <a:lnTo>
                      <a:pt x="8439" y="451"/>
                    </a:lnTo>
                    <a:lnTo>
                      <a:pt x="8223" y="289"/>
                    </a:lnTo>
                    <a:lnTo>
                      <a:pt x="7988" y="144"/>
                    </a:lnTo>
                    <a:lnTo>
                      <a:pt x="7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783175" y="2181350"/>
                <a:ext cx="77550" cy="77550"/>
              </a:xfrm>
              <a:custGeom>
                <a:avLst/>
                <a:gdLst/>
                <a:ahLst/>
                <a:cxnLst/>
                <a:rect l="l" t="t" r="r" b="b"/>
                <a:pathLst>
                  <a:path w="3102" h="3102" extrusionOk="0">
                    <a:moveTo>
                      <a:pt x="1551" y="0"/>
                    </a:moveTo>
                    <a:lnTo>
                      <a:pt x="0" y="1551"/>
                    </a:lnTo>
                    <a:lnTo>
                      <a:pt x="1551" y="3102"/>
                    </a:lnTo>
                    <a:lnTo>
                      <a:pt x="3101" y="1551"/>
                    </a:lnTo>
                    <a:lnTo>
                      <a:pt x="15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432225" y="2903475"/>
                <a:ext cx="232175" cy="232150"/>
              </a:xfrm>
              <a:custGeom>
                <a:avLst/>
                <a:gdLst/>
                <a:ahLst/>
                <a:cxnLst/>
                <a:rect l="l" t="t" r="r" b="b"/>
                <a:pathLst>
                  <a:path w="9287" h="9286" extrusionOk="0">
                    <a:moveTo>
                      <a:pt x="1552" y="0"/>
                    </a:moveTo>
                    <a:lnTo>
                      <a:pt x="1" y="1551"/>
                    </a:lnTo>
                    <a:lnTo>
                      <a:pt x="7718" y="9286"/>
                    </a:lnTo>
                    <a:lnTo>
                      <a:pt x="7970" y="9142"/>
                    </a:lnTo>
                    <a:lnTo>
                      <a:pt x="8205" y="8997"/>
                    </a:lnTo>
                    <a:lnTo>
                      <a:pt x="8439" y="8835"/>
                    </a:lnTo>
                    <a:lnTo>
                      <a:pt x="8638" y="8637"/>
                    </a:lnTo>
                    <a:lnTo>
                      <a:pt x="8818" y="8438"/>
                    </a:lnTo>
                    <a:lnTo>
                      <a:pt x="8998" y="8204"/>
                    </a:lnTo>
                    <a:lnTo>
                      <a:pt x="9142" y="7970"/>
                    </a:lnTo>
                    <a:lnTo>
                      <a:pt x="9287" y="7735"/>
                    </a:lnTo>
                    <a:lnTo>
                      <a:pt x="15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200100" y="2671325"/>
                <a:ext cx="232150" cy="232175"/>
              </a:xfrm>
              <a:custGeom>
                <a:avLst/>
                <a:gdLst/>
                <a:ahLst/>
                <a:cxnLst/>
                <a:rect l="l" t="t" r="r" b="b"/>
                <a:pathLst>
                  <a:path w="9286" h="9287" extrusionOk="0">
                    <a:moveTo>
                      <a:pt x="1551" y="0"/>
                    </a:moveTo>
                    <a:lnTo>
                      <a:pt x="1298" y="127"/>
                    </a:lnTo>
                    <a:lnTo>
                      <a:pt x="1064" y="289"/>
                    </a:lnTo>
                    <a:lnTo>
                      <a:pt x="848" y="451"/>
                    </a:lnTo>
                    <a:lnTo>
                      <a:pt x="631" y="650"/>
                    </a:lnTo>
                    <a:lnTo>
                      <a:pt x="451" y="848"/>
                    </a:lnTo>
                    <a:lnTo>
                      <a:pt x="271" y="1064"/>
                    </a:lnTo>
                    <a:lnTo>
                      <a:pt x="127" y="1299"/>
                    </a:lnTo>
                    <a:lnTo>
                      <a:pt x="0" y="1551"/>
                    </a:lnTo>
                    <a:lnTo>
                      <a:pt x="7735" y="9286"/>
                    </a:lnTo>
                    <a:lnTo>
                      <a:pt x="9286" y="7735"/>
                    </a:lnTo>
                    <a:lnTo>
                      <a:pt x="15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32225" y="2671325"/>
                <a:ext cx="232175" cy="232175"/>
              </a:xfrm>
              <a:custGeom>
                <a:avLst/>
                <a:gdLst/>
                <a:ahLst/>
                <a:cxnLst/>
                <a:rect l="l" t="t" r="r" b="b"/>
                <a:pathLst>
                  <a:path w="9287" h="9287" extrusionOk="0">
                    <a:moveTo>
                      <a:pt x="7718" y="0"/>
                    </a:moveTo>
                    <a:lnTo>
                      <a:pt x="1" y="7735"/>
                    </a:lnTo>
                    <a:lnTo>
                      <a:pt x="1552" y="9286"/>
                    </a:lnTo>
                    <a:lnTo>
                      <a:pt x="9287" y="1551"/>
                    </a:lnTo>
                    <a:lnTo>
                      <a:pt x="9142" y="1299"/>
                    </a:lnTo>
                    <a:lnTo>
                      <a:pt x="8998" y="1064"/>
                    </a:lnTo>
                    <a:lnTo>
                      <a:pt x="8818" y="848"/>
                    </a:lnTo>
                    <a:lnTo>
                      <a:pt x="8638" y="650"/>
                    </a:lnTo>
                    <a:lnTo>
                      <a:pt x="8439" y="451"/>
                    </a:lnTo>
                    <a:lnTo>
                      <a:pt x="8205" y="289"/>
                    </a:lnTo>
                    <a:lnTo>
                      <a:pt x="7970" y="127"/>
                    </a:lnTo>
                    <a:lnTo>
                      <a:pt x="77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200100" y="2903475"/>
                <a:ext cx="232150" cy="232150"/>
              </a:xfrm>
              <a:custGeom>
                <a:avLst/>
                <a:gdLst/>
                <a:ahLst/>
                <a:cxnLst/>
                <a:rect l="l" t="t" r="r" b="b"/>
                <a:pathLst>
                  <a:path w="9286" h="9286" extrusionOk="0">
                    <a:moveTo>
                      <a:pt x="7735" y="0"/>
                    </a:moveTo>
                    <a:lnTo>
                      <a:pt x="0" y="7735"/>
                    </a:lnTo>
                    <a:lnTo>
                      <a:pt x="127" y="7970"/>
                    </a:lnTo>
                    <a:lnTo>
                      <a:pt x="271" y="8204"/>
                    </a:lnTo>
                    <a:lnTo>
                      <a:pt x="451" y="8438"/>
                    </a:lnTo>
                    <a:lnTo>
                      <a:pt x="631" y="8637"/>
                    </a:lnTo>
                    <a:lnTo>
                      <a:pt x="848" y="8835"/>
                    </a:lnTo>
                    <a:lnTo>
                      <a:pt x="1064" y="8997"/>
                    </a:lnTo>
                    <a:lnTo>
                      <a:pt x="1298" y="9142"/>
                    </a:lnTo>
                    <a:lnTo>
                      <a:pt x="1551" y="9286"/>
                    </a:lnTo>
                    <a:lnTo>
                      <a:pt x="9286" y="1551"/>
                    </a:lnTo>
                    <a:lnTo>
                      <a:pt x="77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93475" y="2864700"/>
                <a:ext cx="77550" cy="77550"/>
              </a:xfrm>
              <a:custGeom>
                <a:avLst/>
                <a:gdLst/>
                <a:ahLst/>
                <a:cxnLst/>
                <a:rect l="l" t="t" r="r" b="b"/>
                <a:pathLst>
                  <a:path w="3102" h="3102" extrusionOk="0">
                    <a:moveTo>
                      <a:pt x="1551" y="0"/>
                    </a:moveTo>
                    <a:lnTo>
                      <a:pt x="0" y="1551"/>
                    </a:lnTo>
                    <a:lnTo>
                      <a:pt x="1551" y="3102"/>
                    </a:lnTo>
                    <a:lnTo>
                      <a:pt x="3102" y="1551"/>
                    </a:lnTo>
                    <a:lnTo>
                      <a:pt x="15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895175" y="3354675"/>
                <a:ext cx="231700" cy="231725"/>
              </a:xfrm>
              <a:custGeom>
                <a:avLst/>
                <a:gdLst/>
                <a:ahLst/>
                <a:cxnLst/>
                <a:rect l="l" t="t" r="r" b="b"/>
                <a:pathLst>
                  <a:path w="9268" h="9269" extrusionOk="0">
                    <a:moveTo>
                      <a:pt x="1551" y="1"/>
                    </a:moveTo>
                    <a:lnTo>
                      <a:pt x="1298" y="127"/>
                    </a:lnTo>
                    <a:lnTo>
                      <a:pt x="1064" y="271"/>
                    </a:lnTo>
                    <a:lnTo>
                      <a:pt x="848" y="451"/>
                    </a:lnTo>
                    <a:lnTo>
                      <a:pt x="631" y="632"/>
                    </a:lnTo>
                    <a:lnTo>
                      <a:pt x="451" y="848"/>
                    </a:lnTo>
                    <a:lnTo>
                      <a:pt x="271" y="1064"/>
                    </a:lnTo>
                    <a:lnTo>
                      <a:pt x="126" y="1299"/>
                    </a:lnTo>
                    <a:lnTo>
                      <a:pt x="0" y="1551"/>
                    </a:lnTo>
                    <a:lnTo>
                      <a:pt x="7717" y="9268"/>
                    </a:lnTo>
                    <a:lnTo>
                      <a:pt x="9268" y="7718"/>
                    </a:lnTo>
                    <a:lnTo>
                      <a:pt x="1551" y="1"/>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126850" y="3586375"/>
                <a:ext cx="232175" cy="232150"/>
              </a:xfrm>
              <a:custGeom>
                <a:avLst/>
                <a:gdLst/>
                <a:ahLst/>
                <a:cxnLst/>
                <a:rect l="l" t="t" r="r" b="b"/>
                <a:pathLst>
                  <a:path w="9287" h="9286" extrusionOk="0">
                    <a:moveTo>
                      <a:pt x="1570" y="0"/>
                    </a:moveTo>
                    <a:lnTo>
                      <a:pt x="1" y="1569"/>
                    </a:lnTo>
                    <a:lnTo>
                      <a:pt x="7736" y="9286"/>
                    </a:lnTo>
                    <a:lnTo>
                      <a:pt x="7988" y="9160"/>
                    </a:lnTo>
                    <a:lnTo>
                      <a:pt x="8223" y="9015"/>
                    </a:lnTo>
                    <a:lnTo>
                      <a:pt x="8439" y="8835"/>
                    </a:lnTo>
                    <a:lnTo>
                      <a:pt x="8655" y="8655"/>
                    </a:lnTo>
                    <a:lnTo>
                      <a:pt x="8836" y="8439"/>
                    </a:lnTo>
                    <a:lnTo>
                      <a:pt x="9016" y="8222"/>
                    </a:lnTo>
                    <a:lnTo>
                      <a:pt x="9160" y="7988"/>
                    </a:lnTo>
                    <a:lnTo>
                      <a:pt x="9287" y="7735"/>
                    </a:lnTo>
                    <a:lnTo>
                      <a:pt x="1570" y="0"/>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26850" y="3354675"/>
                <a:ext cx="232175" cy="231725"/>
              </a:xfrm>
              <a:custGeom>
                <a:avLst/>
                <a:gdLst/>
                <a:ahLst/>
                <a:cxnLst/>
                <a:rect l="l" t="t" r="r" b="b"/>
                <a:pathLst>
                  <a:path w="9287" h="9269" extrusionOk="0">
                    <a:moveTo>
                      <a:pt x="7736" y="1"/>
                    </a:moveTo>
                    <a:lnTo>
                      <a:pt x="1" y="7718"/>
                    </a:lnTo>
                    <a:lnTo>
                      <a:pt x="1570" y="9268"/>
                    </a:lnTo>
                    <a:lnTo>
                      <a:pt x="9287" y="1551"/>
                    </a:lnTo>
                    <a:lnTo>
                      <a:pt x="9160" y="1299"/>
                    </a:lnTo>
                    <a:lnTo>
                      <a:pt x="9016" y="1064"/>
                    </a:lnTo>
                    <a:lnTo>
                      <a:pt x="8836" y="848"/>
                    </a:lnTo>
                    <a:lnTo>
                      <a:pt x="8655" y="632"/>
                    </a:lnTo>
                    <a:lnTo>
                      <a:pt x="8439" y="451"/>
                    </a:lnTo>
                    <a:lnTo>
                      <a:pt x="8223" y="271"/>
                    </a:lnTo>
                    <a:lnTo>
                      <a:pt x="7988" y="127"/>
                    </a:lnTo>
                    <a:lnTo>
                      <a:pt x="7736" y="1"/>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895175" y="3586375"/>
                <a:ext cx="231700" cy="232150"/>
              </a:xfrm>
              <a:custGeom>
                <a:avLst/>
                <a:gdLst/>
                <a:ahLst/>
                <a:cxnLst/>
                <a:rect l="l" t="t" r="r" b="b"/>
                <a:pathLst>
                  <a:path w="9268" h="9286" extrusionOk="0">
                    <a:moveTo>
                      <a:pt x="7717" y="0"/>
                    </a:moveTo>
                    <a:lnTo>
                      <a:pt x="0" y="7735"/>
                    </a:lnTo>
                    <a:lnTo>
                      <a:pt x="126" y="7988"/>
                    </a:lnTo>
                    <a:lnTo>
                      <a:pt x="271" y="8222"/>
                    </a:lnTo>
                    <a:lnTo>
                      <a:pt x="451" y="8439"/>
                    </a:lnTo>
                    <a:lnTo>
                      <a:pt x="631" y="8655"/>
                    </a:lnTo>
                    <a:lnTo>
                      <a:pt x="848" y="8835"/>
                    </a:lnTo>
                    <a:lnTo>
                      <a:pt x="1064" y="9015"/>
                    </a:lnTo>
                    <a:lnTo>
                      <a:pt x="1298" y="9160"/>
                    </a:lnTo>
                    <a:lnTo>
                      <a:pt x="1551" y="9286"/>
                    </a:lnTo>
                    <a:lnTo>
                      <a:pt x="9268" y="1569"/>
                    </a:lnTo>
                    <a:lnTo>
                      <a:pt x="7717" y="0"/>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088100" y="3547600"/>
                <a:ext cx="78000" cy="78000"/>
              </a:xfrm>
              <a:custGeom>
                <a:avLst/>
                <a:gdLst/>
                <a:ahLst/>
                <a:cxnLst/>
                <a:rect l="l" t="t" r="r" b="b"/>
                <a:pathLst>
                  <a:path w="3120" h="3120" extrusionOk="0">
                    <a:moveTo>
                      <a:pt x="1551" y="1"/>
                    </a:moveTo>
                    <a:lnTo>
                      <a:pt x="0" y="1551"/>
                    </a:lnTo>
                    <a:lnTo>
                      <a:pt x="1551" y="3120"/>
                    </a:lnTo>
                    <a:lnTo>
                      <a:pt x="3120" y="1551"/>
                    </a:lnTo>
                    <a:lnTo>
                      <a:pt x="1551" y="1"/>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704725" y="1423625"/>
                <a:ext cx="178525" cy="222700"/>
              </a:xfrm>
              <a:custGeom>
                <a:avLst/>
                <a:gdLst/>
                <a:ahLst/>
                <a:cxnLst/>
                <a:rect l="l" t="t" r="r" b="b"/>
                <a:pathLst>
                  <a:path w="7141" h="8908" extrusionOk="0">
                    <a:moveTo>
                      <a:pt x="1" y="0"/>
                    </a:moveTo>
                    <a:lnTo>
                      <a:pt x="1" y="8907"/>
                    </a:lnTo>
                    <a:lnTo>
                      <a:pt x="7141" y="8907"/>
                    </a:lnTo>
                    <a:lnTo>
                      <a:pt x="7141" y="0"/>
                    </a:lnTo>
                    <a:close/>
                  </a:path>
                </a:pathLst>
              </a:custGeom>
              <a:solidFill>
                <a:srgbClr val="E98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626300" y="1135125"/>
                <a:ext cx="336750" cy="385875"/>
              </a:xfrm>
              <a:custGeom>
                <a:avLst/>
                <a:gdLst/>
                <a:ahLst/>
                <a:cxnLst/>
                <a:rect l="l" t="t" r="r" b="b"/>
                <a:pathLst>
                  <a:path w="13470" h="15435" extrusionOk="0">
                    <a:moveTo>
                      <a:pt x="7014" y="1"/>
                    </a:moveTo>
                    <a:lnTo>
                      <a:pt x="6672" y="19"/>
                    </a:lnTo>
                    <a:lnTo>
                      <a:pt x="6329" y="55"/>
                    </a:lnTo>
                    <a:lnTo>
                      <a:pt x="6005" y="91"/>
                    </a:lnTo>
                    <a:lnTo>
                      <a:pt x="5662" y="145"/>
                    </a:lnTo>
                    <a:lnTo>
                      <a:pt x="5320" y="235"/>
                    </a:lnTo>
                    <a:lnTo>
                      <a:pt x="4995" y="325"/>
                    </a:lnTo>
                    <a:lnTo>
                      <a:pt x="4670" y="433"/>
                    </a:lnTo>
                    <a:lnTo>
                      <a:pt x="4346" y="560"/>
                    </a:lnTo>
                    <a:lnTo>
                      <a:pt x="4021" y="704"/>
                    </a:lnTo>
                    <a:lnTo>
                      <a:pt x="3715" y="848"/>
                    </a:lnTo>
                    <a:lnTo>
                      <a:pt x="3408" y="1028"/>
                    </a:lnTo>
                    <a:lnTo>
                      <a:pt x="3102" y="1227"/>
                    </a:lnTo>
                    <a:lnTo>
                      <a:pt x="2813" y="1443"/>
                    </a:lnTo>
                    <a:lnTo>
                      <a:pt x="2525" y="1659"/>
                    </a:lnTo>
                    <a:lnTo>
                      <a:pt x="2254" y="1912"/>
                    </a:lnTo>
                    <a:lnTo>
                      <a:pt x="2002" y="2164"/>
                    </a:lnTo>
                    <a:lnTo>
                      <a:pt x="1750" y="2417"/>
                    </a:lnTo>
                    <a:lnTo>
                      <a:pt x="1533" y="2687"/>
                    </a:lnTo>
                    <a:lnTo>
                      <a:pt x="1317" y="2976"/>
                    </a:lnTo>
                    <a:lnTo>
                      <a:pt x="1118" y="3264"/>
                    </a:lnTo>
                    <a:lnTo>
                      <a:pt x="938" y="3553"/>
                    </a:lnTo>
                    <a:lnTo>
                      <a:pt x="776" y="3859"/>
                    </a:lnTo>
                    <a:lnTo>
                      <a:pt x="632" y="4166"/>
                    </a:lnTo>
                    <a:lnTo>
                      <a:pt x="487" y="4490"/>
                    </a:lnTo>
                    <a:lnTo>
                      <a:pt x="379" y="4797"/>
                    </a:lnTo>
                    <a:lnTo>
                      <a:pt x="271" y="5139"/>
                    </a:lnTo>
                    <a:lnTo>
                      <a:pt x="181" y="5464"/>
                    </a:lnTo>
                    <a:lnTo>
                      <a:pt x="109" y="5788"/>
                    </a:lnTo>
                    <a:lnTo>
                      <a:pt x="55" y="6131"/>
                    </a:lnTo>
                    <a:lnTo>
                      <a:pt x="19" y="6474"/>
                    </a:lnTo>
                    <a:lnTo>
                      <a:pt x="1" y="6798"/>
                    </a:lnTo>
                    <a:lnTo>
                      <a:pt x="1" y="7141"/>
                    </a:lnTo>
                    <a:lnTo>
                      <a:pt x="1" y="7483"/>
                    </a:lnTo>
                    <a:lnTo>
                      <a:pt x="37" y="7826"/>
                    </a:lnTo>
                    <a:lnTo>
                      <a:pt x="73" y="8168"/>
                    </a:lnTo>
                    <a:lnTo>
                      <a:pt x="145" y="8493"/>
                    </a:lnTo>
                    <a:lnTo>
                      <a:pt x="217" y="8836"/>
                    </a:lnTo>
                    <a:lnTo>
                      <a:pt x="307" y="9160"/>
                    </a:lnTo>
                    <a:lnTo>
                      <a:pt x="415" y="9485"/>
                    </a:lnTo>
                    <a:lnTo>
                      <a:pt x="542" y="9809"/>
                    </a:lnTo>
                    <a:lnTo>
                      <a:pt x="686" y="10134"/>
                    </a:lnTo>
                    <a:lnTo>
                      <a:pt x="848" y="10440"/>
                    </a:lnTo>
                    <a:lnTo>
                      <a:pt x="1028" y="10747"/>
                    </a:lnTo>
                    <a:lnTo>
                      <a:pt x="1209" y="11053"/>
                    </a:lnTo>
                    <a:lnTo>
                      <a:pt x="1425" y="11342"/>
                    </a:lnTo>
                    <a:lnTo>
                      <a:pt x="1659" y="11630"/>
                    </a:lnTo>
                    <a:lnTo>
                      <a:pt x="2579" y="12712"/>
                    </a:lnTo>
                    <a:lnTo>
                      <a:pt x="3030" y="13217"/>
                    </a:lnTo>
                    <a:lnTo>
                      <a:pt x="3480" y="13668"/>
                    </a:lnTo>
                    <a:lnTo>
                      <a:pt x="3913" y="14100"/>
                    </a:lnTo>
                    <a:lnTo>
                      <a:pt x="4364" y="14479"/>
                    </a:lnTo>
                    <a:lnTo>
                      <a:pt x="4580" y="14641"/>
                    </a:lnTo>
                    <a:lnTo>
                      <a:pt x="4815" y="14786"/>
                    </a:lnTo>
                    <a:lnTo>
                      <a:pt x="5031" y="14930"/>
                    </a:lnTo>
                    <a:lnTo>
                      <a:pt x="5265" y="15056"/>
                    </a:lnTo>
                    <a:lnTo>
                      <a:pt x="5482" y="15164"/>
                    </a:lnTo>
                    <a:lnTo>
                      <a:pt x="5716" y="15254"/>
                    </a:lnTo>
                    <a:lnTo>
                      <a:pt x="5951" y="15327"/>
                    </a:lnTo>
                    <a:lnTo>
                      <a:pt x="6185" y="15381"/>
                    </a:lnTo>
                    <a:lnTo>
                      <a:pt x="6419" y="15417"/>
                    </a:lnTo>
                    <a:lnTo>
                      <a:pt x="6654" y="15435"/>
                    </a:lnTo>
                    <a:lnTo>
                      <a:pt x="6888" y="15435"/>
                    </a:lnTo>
                    <a:lnTo>
                      <a:pt x="7141" y="15417"/>
                    </a:lnTo>
                    <a:lnTo>
                      <a:pt x="7375" y="15363"/>
                    </a:lnTo>
                    <a:lnTo>
                      <a:pt x="7627" y="15290"/>
                    </a:lnTo>
                    <a:lnTo>
                      <a:pt x="7898" y="15200"/>
                    </a:lnTo>
                    <a:lnTo>
                      <a:pt x="8150" y="15092"/>
                    </a:lnTo>
                    <a:lnTo>
                      <a:pt x="8403" y="14948"/>
                    </a:lnTo>
                    <a:lnTo>
                      <a:pt x="8673" y="14768"/>
                    </a:lnTo>
                    <a:lnTo>
                      <a:pt x="8944" y="14587"/>
                    </a:lnTo>
                    <a:lnTo>
                      <a:pt x="9232" y="14353"/>
                    </a:lnTo>
                    <a:lnTo>
                      <a:pt x="9503" y="14118"/>
                    </a:lnTo>
                    <a:lnTo>
                      <a:pt x="9791" y="13848"/>
                    </a:lnTo>
                    <a:lnTo>
                      <a:pt x="10062" y="13560"/>
                    </a:lnTo>
                    <a:lnTo>
                      <a:pt x="10332" y="13253"/>
                    </a:lnTo>
                    <a:lnTo>
                      <a:pt x="10603" y="12928"/>
                    </a:lnTo>
                    <a:lnTo>
                      <a:pt x="10855" y="12586"/>
                    </a:lnTo>
                    <a:lnTo>
                      <a:pt x="11107" y="12243"/>
                    </a:lnTo>
                    <a:lnTo>
                      <a:pt x="11360" y="11865"/>
                    </a:lnTo>
                    <a:lnTo>
                      <a:pt x="11594" y="11486"/>
                    </a:lnTo>
                    <a:lnTo>
                      <a:pt x="11829" y="11107"/>
                    </a:lnTo>
                    <a:lnTo>
                      <a:pt x="12045" y="10711"/>
                    </a:lnTo>
                    <a:lnTo>
                      <a:pt x="12243" y="10296"/>
                    </a:lnTo>
                    <a:lnTo>
                      <a:pt x="12442" y="9899"/>
                    </a:lnTo>
                    <a:lnTo>
                      <a:pt x="12604" y="9467"/>
                    </a:lnTo>
                    <a:lnTo>
                      <a:pt x="12784" y="9052"/>
                    </a:lnTo>
                    <a:lnTo>
                      <a:pt x="12928" y="8637"/>
                    </a:lnTo>
                    <a:lnTo>
                      <a:pt x="13055" y="8204"/>
                    </a:lnTo>
                    <a:lnTo>
                      <a:pt x="13181" y="7772"/>
                    </a:lnTo>
                    <a:lnTo>
                      <a:pt x="13271" y="7357"/>
                    </a:lnTo>
                    <a:lnTo>
                      <a:pt x="13361" y="6924"/>
                    </a:lnTo>
                    <a:lnTo>
                      <a:pt x="13415" y="6510"/>
                    </a:lnTo>
                    <a:lnTo>
                      <a:pt x="13451" y="6095"/>
                    </a:lnTo>
                    <a:lnTo>
                      <a:pt x="13469" y="5698"/>
                    </a:lnTo>
                    <a:lnTo>
                      <a:pt x="13469" y="5302"/>
                    </a:lnTo>
                    <a:lnTo>
                      <a:pt x="13433" y="4905"/>
                    </a:lnTo>
                    <a:lnTo>
                      <a:pt x="13379" y="4526"/>
                    </a:lnTo>
                    <a:lnTo>
                      <a:pt x="13307" y="4148"/>
                    </a:lnTo>
                    <a:lnTo>
                      <a:pt x="13199" y="3805"/>
                    </a:lnTo>
                    <a:lnTo>
                      <a:pt x="13073" y="3462"/>
                    </a:lnTo>
                    <a:lnTo>
                      <a:pt x="12910" y="3138"/>
                    </a:lnTo>
                    <a:lnTo>
                      <a:pt x="12712" y="2831"/>
                    </a:lnTo>
                    <a:lnTo>
                      <a:pt x="12496" y="2543"/>
                    </a:lnTo>
                    <a:lnTo>
                      <a:pt x="12261" y="2272"/>
                    </a:lnTo>
                    <a:lnTo>
                      <a:pt x="12009" y="2002"/>
                    </a:lnTo>
                    <a:lnTo>
                      <a:pt x="11738" y="1768"/>
                    </a:lnTo>
                    <a:lnTo>
                      <a:pt x="11468" y="1533"/>
                    </a:lnTo>
                    <a:lnTo>
                      <a:pt x="11179" y="1317"/>
                    </a:lnTo>
                    <a:lnTo>
                      <a:pt x="10891" y="1137"/>
                    </a:lnTo>
                    <a:lnTo>
                      <a:pt x="10603" y="956"/>
                    </a:lnTo>
                    <a:lnTo>
                      <a:pt x="10296" y="776"/>
                    </a:lnTo>
                    <a:lnTo>
                      <a:pt x="9989" y="632"/>
                    </a:lnTo>
                    <a:lnTo>
                      <a:pt x="9665" y="505"/>
                    </a:lnTo>
                    <a:lnTo>
                      <a:pt x="9358" y="379"/>
                    </a:lnTo>
                    <a:lnTo>
                      <a:pt x="9034" y="289"/>
                    </a:lnTo>
                    <a:lnTo>
                      <a:pt x="8691" y="199"/>
                    </a:lnTo>
                    <a:lnTo>
                      <a:pt x="8367" y="127"/>
                    </a:lnTo>
                    <a:lnTo>
                      <a:pt x="8024" y="73"/>
                    </a:lnTo>
                    <a:lnTo>
                      <a:pt x="7700" y="37"/>
                    </a:lnTo>
                    <a:lnTo>
                      <a:pt x="7357" y="19"/>
                    </a:lnTo>
                    <a:lnTo>
                      <a:pt x="7014"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692125" y="962025"/>
                <a:ext cx="198350" cy="206475"/>
              </a:xfrm>
              <a:custGeom>
                <a:avLst/>
                <a:gdLst/>
                <a:ahLst/>
                <a:cxnLst/>
                <a:rect l="l" t="t" r="r" b="b"/>
                <a:pathLst>
                  <a:path w="7934" h="8259" extrusionOk="0">
                    <a:moveTo>
                      <a:pt x="3768" y="1"/>
                    </a:moveTo>
                    <a:lnTo>
                      <a:pt x="3480" y="19"/>
                    </a:lnTo>
                    <a:lnTo>
                      <a:pt x="3209" y="37"/>
                    </a:lnTo>
                    <a:lnTo>
                      <a:pt x="2921" y="73"/>
                    </a:lnTo>
                    <a:lnTo>
                      <a:pt x="2651" y="145"/>
                    </a:lnTo>
                    <a:lnTo>
                      <a:pt x="2380" y="235"/>
                    </a:lnTo>
                    <a:lnTo>
                      <a:pt x="2110" y="343"/>
                    </a:lnTo>
                    <a:lnTo>
                      <a:pt x="1839" y="488"/>
                    </a:lnTo>
                    <a:lnTo>
                      <a:pt x="1587" y="650"/>
                    </a:lnTo>
                    <a:lnTo>
                      <a:pt x="1334" y="830"/>
                    </a:lnTo>
                    <a:lnTo>
                      <a:pt x="1082" y="1047"/>
                    </a:lnTo>
                    <a:lnTo>
                      <a:pt x="847" y="1299"/>
                    </a:lnTo>
                    <a:lnTo>
                      <a:pt x="649" y="1552"/>
                    </a:lnTo>
                    <a:lnTo>
                      <a:pt x="469" y="1822"/>
                    </a:lnTo>
                    <a:lnTo>
                      <a:pt x="325" y="2092"/>
                    </a:lnTo>
                    <a:lnTo>
                      <a:pt x="216" y="2381"/>
                    </a:lnTo>
                    <a:lnTo>
                      <a:pt x="126" y="2669"/>
                    </a:lnTo>
                    <a:lnTo>
                      <a:pt x="54" y="2958"/>
                    </a:lnTo>
                    <a:lnTo>
                      <a:pt x="18" y="3264"/>
                    </a:lnTo>
                    <a:lnTo>
                      <a:pt x="0" y="3553"/>
                    </a:lnTo>
                    <a:lnTo>
                      <a:pt x="0" y="3859"/>
                    </a:lnTo>
                    <a:lnTo>
                      <a:pt x="18" y="4166"/>
                    </a:lnTo>
                    <a:lnTo>
                      <a:pt x="72" y="4454"/>
                    </a:lnTo>
                    <a:lnTo>
                      <a:pt x="126" y="4761"/>
                    </a:lnTo>
                    <a:lnTo>
                      <a:pt x="198" y="5049"/>
                    </a:lnTo>
                    <a:lnTo>
                      <a:pt x="289" y="5338"/>
                    </a:lnTo>
                    <a:lnTo>
                      <a:pt x="397" y="5608"/>
                    </a:lnTo>
                    <a:lnTo>
                      <a:pt x="523" y="5897"/>
                    </a:lnTo>
                    <a:lnTo>
                      <a:pt x="649" y="6149"/>
                    </a:lnTo>
                    <a:lnTo>
                      <a:pt x="775" y="6402"/>
                    </a:lnTo>
                    <a:lnTo>
                      <a:pt x="938" y="6654"/>
                    </a:lnTo>
                    <a:lnTo>
                      <a:pt x="1082" y="6889"/>
                    </a:lnTo>
                    <a:lnTo>
                      <a:pt x="1244" y="7105"/>
                    </a:lnTo>
                    <a:lnTo>
                      <a:pt x="1406" y="7303"/>
                    </a:lnTo>
                    <a:lnTo>
                      <a:pt x="1569" y="7484"/>
                    </a:lnTo>
                    <a:lnTo>
                      <a:pt x="1749" y="7664"/>
                    </a:lnTo>
                    <a:lnTo>
                      <a:pt x="1911" y="7808"/>
                    </a:lnTo>
                    <a:lnTo>
                      <a:pt x="2092" y="7934"/>
                    </a:lnTo>
                    <a:lnTo>
                      <a:pt x="2254" y="8043"/>
                    </a:lnTo>
                    <a:lnTo>
                      <a:pt x="2416" y="8133"/>
                    </a:lnTo>
                    <a:lnTo>
                      <a:pt x="2578" y="8205"/>
                    </a:lnTo>
                    <a:lnTo>
                      <a:pt x="2741" y="8241"/>
                    </a:lnTo>
                    <a:lnTo>
                      <a:pt x="2885" y="8259"/>
                    </a:lnTo>
                    <a:lnTo>
                      <a:pt x="3498" y="8241"/>
                    </a:lnTo>
                    <a:lnTo>
                      <a:pt x="4075" y="8223"/>
                    </a:lnTo>
                    <a:lnTo>
                      <a:pt x="4616" y="8205"/>
                    </a:lnTo>
                    <a:lnTo>
                      <a:pt x="5121" y="8133"/>
                    </a:lnTo>
                    <a:lnTo>
                      <a:pt x="5589" y="8061"/>
                    </a:lnTo>
                    <a:lnTo>
                      <a:pt x="5806" y="8006"/>
                    </a:lnTo>
                    <a:lnTo>
                      <a:pt x="6022" y="7934"/>
                    </a:lnTo>
                    <a:lnTo>
                      <a:pt x="6221" y="7862"/>
                    </a:lnTo>
                    <a:lnTo>
                      <a:pt x="6401" y="7772"/>
                    </a:lnTo>
                    <a:lnTo>
                      <a:pt x="6581" y="7664"/>
                    </a:lnTo>
                    <a:lnTo>
                      <a:pt x="6743" y="7556"/>
                    </a:lnTo>
                    <a:lnTo>
                      <a:pt x="6906" y="7429"/>
                    </a:lnTo>
                    <a:lnTo>
                      <a:pt x="7050" y="7303"/>
                    </a:lnTo>
                    <a:lnTo>
                      <a:pt x="7194" y="7141"/>
                    </a:lnTo>
                    <a:lnTo>
                      <a:pt x="7320" y="6979"/>
                    </a:lnTo>
                    <a:lnTo>
                      <a:pt x="7429" y="6798"/>
                    </a:lnTo>
                    <a:lnTo>
                      <a:pt x="7537" y="6582"/>
                    </a:lnTo>
                    <a:lnTo>
                      <a:pt x="7627" y="6366"/>
                    </a:lnTo>
                    <a:lnTo>
                      <a:pt x="7699" y="6131"/>
                    </a:lnTo>
                    <a:lnTo>
                      <a:pt x="7771" y="5879"/>
                    </a:lnTo>
                    <a:lnTo>
                      <a:pt x="7825" y="5608"/>
                    </a:lnTo>
                    <a:lnTo>
                      <a:pt x="7861" y="5302"/>
                    </a:lnTo>
                    <a:lnTo>
                      <a:pt x="7897" y="4995"/>
                    </a:lnTo>
                    <a:lnTo>
                      <a:pt x="7915" y="4653"/>
                    </a:lnTo>
                    <a:lnTo>
                      <a:pt x="7933" y="4292"/>
                    </a:lnTo>
                    <a:lnTo>
                      <a:pt x="7915" y="3895"/>
                    </a:lnTo>
                    <a:lnTo>
                      <a:pt x="7897" y="3499"/>
                    </a:lnTo>
                    <a:lnTo>
                      <a:pt x="7879" y="3246"/>
                    </a:lnTo>
                    <a:lnTo>
                      <a:pt x="7825" y="2994"/>
                    </a:lnTo>
                    <a:lnTo>
                      <a:pt x="7771" y="2760"/>
                    </a:lnTo>
                    <a:lnTo>
                      <a:pt x="7681" y="2525"/>
                    </a:lnTo>
                    <a:lnTo>
                      <a:pt x="7573" y="2291"/>
                    </a:lnTo>
                    <a:lnTo>
                      <a:pt x="7447" y="2074"/>
                    </a:lnTo>
                    <a:lnTo>
                      <a:pt x="7302" y="1858"/>
                    </a:lnTo>
                    <a:lnTo>
                      <a:pt x="7140" y="1660"/>
                    </a:lnTo>
                    <a:lnTo>
                      <a:pt x="6960" y="1461"/>
                    </a:lnTo>
                    <a:lnTo>
                      <a:pt x="6761" y="1263"/>
                    </a:lnTo>
                    <a:lnTo>
                      <a:pt x="6563" y="1083"/>
                    </a:lnTo>
                    <a:lnTo>
                      <a:pt x="6347" y="920"/>
                    </a:lnTo>
                    <a:lnTo>
                      <a:pt x="6130" y="758"/>
                    </a:lnTo>
                    <a:lnTo>
                      <a:pt x="5896" y="614"/>
                    </a:lnTo>
                    <a:lnTo>
                      <a:pt x="5644" y="488"/>
                    </a:lnTo>
                    <a:lnTo>
                      <a:pt x="5391" y="362"/>
                    </a:lnTo>
                    <a:lnTo>
                      <a:pt x="5139" y="271"/>
                    </a:lnTo>
                    <a:lnTo>
                      <a:pt x="4868" y="181"/>
                    </a:lnTo>
                    <a:lnTo>
                      <a:pt x="4598" y="109"/>
                    </a:lnTo>
                    <a:lnTo>
                      <a:pt x="4327" y="55"/>
                    </a:lnTo>
                    <a:lnTo>
                      <a:pt x="4039" y="19"/>
                    </a:lnTo>
                    <a:lnTo>
                      <a:pt x="37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3560050" y="1099525"/>
                <a:ext cx="516575" cy="299325"/>
              </a:xfrm>
              <a:custGeom>
                <a:avLst/>
                <a:gdLst/>
                <a:ahLst/>
                <a:cxnLst/>
                <a:rect l="l" t="t" r="r" b="b"/>
                <a:pathLst>
                  <a:path w="20663" h="11973" extrusionOk="0">
                    <a:moveTo>
                      <a:pt x="5229" y="0"/>
                    </a:moveTo>
                    <a:lnTo>
                      <a:pt x="4760" y="36"/>
                    </a:lnTo>
                    <a:lnTo>
                      <a:pt x="4327" y="90"/>
                    </a:lnTo>
                    <a:lnTo>
                      <a:pt x="3913" y="181"/>
                    </a:lnTo>
                    <a:lnTo>
                      <a:pt x="3534" y="289"/>
                    </a:lnTo>
                    <a:lnTo>
                      <a:pt x="3192" y="415"/>
                    </a:lnTo>
                    <a:lnTo>
                      <a:pt x="2885" y="577"/>
                    </a:lnTo>
                    <a:lnTo>
                      <a:pt x="2759" y="667"/>
                    </a:lnTo>
                    <a:lnTo>
                      <a:pt x="2633" y="757"/>
                    </a:lnTo>
                    <a:lnTo>
                      <a:pt x="2506" y="866"/>
                    </a:lnTo>
                    <a:lnTo>
                      <a:pt x="2398" y="974"/>
                    </a:lnTo>
                    <a:lnTo>
                      <a:pt x="2308" y="1100"/>
                    </a:lnTo>
                    <a:lnTo>
                      <a:pt x="2236" y="1226"/>
                    </a:lnTo>
                    <a:lnTo>
                      <a:pt x="2074" y="1497"/>
                    </a:lnTo>
                    <a:lnTo>
                      <a:pt x="1929" y="1803"/>
                    </a:lnTo>
                    <a:lnTo>
                      <a:pt x="1803" y="2110"/>
                    </a:lnTo>
                    <a:lnTo>
                      <a:pt x="1659" y="2434"/>
                    </a:lnTo>
                    <a:lnTo>
                      <a:pt x="1425" y="3119"/>
                    </a:lnTo>
                    <a:lnTo>
                      <a:pt x="1190" y="3841"/>
                    </a:lnTo>
                    <a:lnTo>
                      <a:pt x="992" y="4580"/>
                    </a:lnTo>
                    <a:lnTo>
                      <a:pt x="812" y="5337"/>
                    </a:lnTo>
                    <a:lnTo>
                      <a:pt x="649" y="6076"/>
                    </a:lnTo>
                    <a:lnTo>
                      <a:pt x="505" y="6816"/>
                    </a:lnTo>
                    <a:lnTo>
                      <a:pt x="379" y="7519"/>
                    </a:lnTo>
                    <a:lnTo>
                      <a:pt x="271" y="8168"/>
                    </a:lnTo>
                    <a:lnTo>
                      <a:pt x="126" y="9268"/>
                    </a:lnTo>
                    <a:lnTo>
                      <a:pt x="36" y="10007"/>
                    </a:lnTo>
                    <a:lnTo>
                      <a:pt x="0" y="10296"/>
                    </a:lnTo>
                    <a:lnTo>
                      <a:pt x="595" y="10296"/>
                    </a:lnTo>
                    <a:lnTo>
                      <a:pt x="812" y="10278"/>
                    </a:lnTo>
                    <a:lnTo>
                      <a:pt x="1082" y="10242"/>
                    </a:lnTo>
                    <a:lnTo>
                      <a:pt x="1388" y="10205"/>
                    </a:lnTo>
                    <a:lnTo>
                      <a:pt x="1713" y="10133"/>
                    </a:lnTo>
                    <a:lnTo>
                      <a:pt x="2074" y="10025"/>
                    </a:lnTo>
                    <a:lnTo>
                      <a:pt x="2452" y="9917"/>
                    </a:lnTo>
                    <a:lnTo>
                      <a:pt x="2849" y="9773"/>
                    </a:lnTo>
                    <a:lnTo>
                      <a:pt x="3228" y="9610"/>
                    </a:lnTo>
                    <a:lnTo>
                      <a:pt x="3624" y="9412"/>
                    </a:lnTo>
                    <a:lnTo>
                      <a:pt x="3985" y="9196"/>
                    </a:lnTo>
                    <a:lnTo>
                      <a:pt x="4345" y="8943"/>
                    </a:lnTo>
                    <a:lnTo>
                      <a:pt x="4688" y="8673"/>
                    </a:lnTo>
                    <a:lnTo>
                      <a:pt x="4850" y="8529"/>
                    </a:lnTo>
                    <a:lnTo>
                      <a:pt x="4995" y="8366"/>
                    </a:lnTo>
                    <a:lnTo>
                      <a:pt x="5121" y="8204"/>
                    </a:lnTo>
                    <a:lnTo>
                      <a:pt x="5265" y="8024"/>
                    </a:lnTo>
                    <a:lnTo>
                      <a:pt x="5373" y="7843"/>
                    </a:lnTo>
                    <a:lnTo>
                      <a:pt x="5481" y="7663"/>
                    </a:lnTo>
                    <a:lnTo>
                      <a:pt x="5572" y="7465"/>
                    </a:lnTo>
                    <a:lnTo>
                      <a:pt x="5644" y="7266"/>
                    </a:lnTo>
                    <a:lnTo>
                      <a:pt x="5896" y="6509"/>
                    </a:lnTo>
                    <a:lnTo>
                      <a:pt x="6022" y="6203"/>
                    </a:lnTo>
                    <a:lnTo>
                      <a:pt x="6149" y="5914"/>
                    </a:lnTo>
                    <a:lnTo>
                      <a:pt x="6257" y="5680"/>
                    </a:lnTo>
                    <a:lnTo>
                      <a:pt x="6383" y="5463"/>
                    </a:lnTo>
                    <a:lnTo>
                      <a:pt x="6527" y="5301"/>
                    </a:lnTo>
                    <a:lnTo>
                      <a:pt x="6689" y="5139"/>
                    </a:lnTo>
                    <a:lnTo>
                      <a:pt x="6852" y="5031"/>
                    </a:lnTo>
                    <a:lnTo>
                      <a:pt x="7050" y="4923"/>
                    </a:lnTo>
                    <a:lnTo>
                      <a:pt x="7266" y="4850"/>
                    </a:lnTo>
                    <a:lnTo>
                      <a:pt x="7519" y="4778"/>
                    </a:lnTo>
                    <a:lnTo>
                      <a:pt x="7789" y="4742"/>
                    </a:lnTo>
                    <a:lnTo>
                      <a:pt x="8114" y="4724"/>
                    </a:lnTo>
                    <a:lnTo>
                      <a:pt x="8474" y="4706"/>
                    </a:lnTo>
                    <a:lnTo>
                      <a:pt x="9881" y="4706"/>
                    </a:lnTo>
                    <a:lnTo>
                      <a:pt x="10728" y="4724"/>
                    </a:lnTo>
                    <a:lnTo>
                      <a:pt x="11071" y="4760"/>
                    </a:lnTo>
                    <a:lnTo>
                      <a:pt x="11395" y="4796"/>
                    </a:lnTo>
                    <a:lnTo>
                      <a:pt x="11684" y="4850"/>
                    </a:lnTo>
                    <a:lnTo>
                      <a:pt x="11936" y="4923"/>
                    </a:lnTo>
                    <a:lnTo>
                      <a:pt x="12153" y="4995"/>
                    </a:lnTo>
                    <a:lnTo>
                      <a:pt x="12351" y="5103"/>
                    </a:lnTo>
                    <a:lnTo>
                      <a:pt x="12531" y="5247"/>
                    </a:lnTo>
                    <a:lnTo>
                      <a:pt x="12676" y="5391"/>
                    </a:lnTo>
                    <a:lnTo>
                      <a:pt x="12802" y="5572"/>
                    </a:lnTo>
                    <a:lnTo>
                      <a:pt x="12928" y="5788"/>
                    </a:lnTo>
                    <a:lnTo>
                      <a:pt x="13018" y="6040"/>
                    </a:lnTo>
                    <a:lnTo>
                      <a:pt x="13108" y="6311"/>
                    </a:lnTo>
                    <a:lnTo>
                      <a:pt x="13180" y="6545"/>
                    </a:lnTo>
                    <a:lnTo>
                      <a:pt x="13271" y="6780"/>
                    </a:lnTo>
                    <a:lnTo>
                      <a:pt x="13361" y="7032"/>
                    </a:lnTo>
                    <a:lnTo>
                      <a:pt x="13487" y="7285"/>
                    </a:lnTo>
                    <a:lnTo>
                      <a:pt x="13757" y="7789"/>
                    </a:lnTo>
                    <a:lnTo>
                      <a:pt x="14064" y="8294"/>
                    </a:lnTo>
                    <a:lnTo>
                      <a:pt x="14424" y="8799"/>
                    </a:lnTo>
                    <a:lnTo>
                      <a:pt x="14821" y="9286"/>
                    </a:lnTo>
                    <a:lnTo>
                      <a:pt x="15254" y="9755"/>
                    </a:lnTo>
                    <a:lnTo>
                      <a:pt x="15687" y="10205"/>
                    </a:lnTo>
                    <a:lnTo>
                      <a:pt x="16155" y="10620"/>
                    </a:lnTo>
                    <a:lnTo>
                      <a:pt x="16642" y="10999"/>
                    </a:lnTo>
                    <a:lnTo>
                      <a:pt x="16877" y="11161"/>
                    </a:lnTo>
                    <a:lnTo>
                      <a:pt x="17129" y="11323"/>
                    </a:lnTo>
                    <a:lnTo>
                      <a:pt x="17381" y="11468"/>
                    </a:lnTo>
                    <a:lnTo>
                      <a:pt x="17616" y="11594"/>
                    </a:lnTo>
                    <a:lnTo>
                      <a:pt x="17850" y="11702"/>
                    </a:lnTo>
                    <a:lnTo>
                      <a:pt x="18103" y="11792"/>
                    </a:lnTo>
                    <a:lnTo>
                      <a:pt x="18337" y="11864"/>
                    </a:lnTo>
                    <a:lnTo>
                      <a:pt x="18571" y="11918"/>
                    </a:lnTo>
                    <a:lnTo>
                      <a:pt x="18806" y="11954"/>
                    </a:lnTo>
                    <a:lnTo>
                      <a:pt x="19022" y="11972"/>
                    </a:lnTo>
                    <a:lnTo>
                      <a:pt x="19239" y="11972"/>
                    </a:lnTo>
                    <a:lnTo>
                      <a:pt x="19455" y="11936"/>
                    </a:lnTo>
                    <a:lnTo>
                      <a:pt x="19653" y="11882"/>
                    </a:lnTo>
                    <a:lnTo>
                      <a:pt x="19834" y="11774"/>
                    </a:lnTo>
                    <a:lnTo>
                      <a:pt x="19996" y="11648"/>
                    </a:lnTo>
                    <a:lnTo>
                      <a:pt x="20140" y="11486"/>
                    </a:lnTo>
                    <a:lnTo>
                      <a:pt x="20266" y="11287"/>
                    </a:lnTo>
                    <a:lnTo>
                      <a:pt x="20375" y="11071"/>
                    </a:lnTo>
                    <a:lnTo>
                      <a:pt x="20465" y="10818"/>
                    </a:lnTo>
                    <a:lnTo>
                      <a:pt x="20555" y="10548"/>
                    </a:lnTo>
                    <a:lnTo>
                      <a:pt x="20609" y="10242"/>
                    </a:lnTo>
                    <a:lnTo>
                      <a:pt x="20645" y="9935"/>
                    </a:lnTo>
                    <a:lnTo>
                      <a:pt x="20663" y="9592"/>
                    </a:lnTo>
                    <a:lnTo>
                      <a:pt x="20663" y="9250"/>
                    </a:lnTo>
                    <a:lnTo>
                      <a:pt x="20663" y="8889"/>
                    </a:lnTo>
                    <a:lnTo>
                      <a:pt x="20627" y="8529"/>
                    </a:lnTo>
                    <a:lnTo>
                      <a:pt x="20573" y="8150"/>
                    </a:lnTo>
                    <a:lnTo>
                      <a:pt x="20519" y="7771"/>
                    </a:lnTo>
                    <a:lnTo>
                      <a:pt x="20429" y="7393"/>
                    </a:lnTo>
                    <a:lnTo>
                      <a:pt x="20338" y="6996"/>
                    </a:lnTo>
                    <a:lnTo>
                      <a:pt x="20212" y="6617"/>
                    </a:lnTo>
                    <a:lnTo>
                      <a:pt x="20086" y="6239"/>
                    </a:lnTo>
                    <a:lnTo>
                      <a:pt x="19942" y="5860"/>
                    </a:lnTo>
                    <a:lnTo>
                      <a:pt x="19780" y="5481"/>
                    </a:lnTo>
                    <a:lnTo>
                      <a:pt x="19581" y="5121"/>
                    </a:lnTo>
                    <a:lnTo>
                      <a:pt x="19383" y="4778"/>
                    </a:lnTo>
                    <a:lnTo>
                      <a:pt x="19185" y="4454"/>
                    </a:lnTo>
                    <a:lnTo>
                      <a:pt x="18950" y="4129"/>
                    </a:lnTo>
                    <a:lnTo>
                      <a:pt x="18698" y="3841"/>
                    </a:lnTo>
                    <a:lnTo>
                      <a:pt x="18445" y="3552"/>
                    </a:lnTo>
                    <a:lnTo>
                      <a:pt x="18157" y="3300"/>
                    </a:lnTo>
                    <a:lnTo>
                      <a:pt x="17868" y="3083"/>
                    </a:lnTo>
                    <a:lnTo>
                      <a:pt x="17562" y="2885"/>
                    </a:lnTo>
                    <a:lnTo>
                      <a:pt x="17219" y="2705"/>
                    </a:lnTo>
                    <a:lnTo>
                      <a:pt x="16480" y="2398"/>
                    </a:lnTo>
                    <a:lnTo>
                      <a:pt x="15633" y="2074"/>
                    </a:lnTo>
                    <a:lnTo>
                      <a:pt x="14659" y="1731"/>
                    </a:lnTo>
                    <a:lnTo>
                      <a:pt x="13613" y="1389"/>
                    </a:lnTo>
                    <a:lnTo>
                      <a:pt x="12495" y="1082"/>
                    </a:lnTo>
                    <a:lnTo>
                      <a:pt x="11341" y="776"/>
                    </a:lnTo>
                    <a:lnTo>
                      <a:pt x="10169" y="523"/>
                    </a:lnTo>
                    <a:lnTo>
                      <a:pt x="9592" y="397"/>
                    </a:lnTo>
                    <a:lnTo>
                      <a:pt x="8997" y="307"/>
                    </a:lnTo>
                    <a:lnTo>
                      <a:pt x="8420" y="217"/>
                    </a:lnTo>
                    <a:lnTo>
                      <a:pt x="7861" y="126"/>
                    </a:lnTo>
                    <a:lnTo>
                      <a:pt x="7302" y="72"/>
                    </a:lnTo>
                    <a:lnTo>
                      <a:pt x="6744" y="36"/>
                    </a:lnTo>
                    <a:lnTo>
                      <a:pt x="62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3578525" y="2272400"/>
                <a:ext cx="188900" cy="188900"/>
              </a:xfrm>
              <a:custGeom>
                <a:avLst/>
                <a:gdLst/>
                <a:ahLst/>
                <a:cxnLst/>
                <a:rect l="l" t="t" r="r" b="b"/>
                <a:pathLst>
                  <a:path w="7556" h="7556" extrusionOk="0">
                    <a:moveTo>
                      <a:pt x="5518" y="0"/>
                    </a:moveTo>
                    <a:lnTo>
                      <a:pt x="0" y="5500"/>
                    </a:lnTo>
                    <a:lnTo>
                      <a:pt x="2056" y="7555"/>
                    </a:lnTo>
                    <a:lnTo>
                      <a:pt x="7555" y="2038"/>
                    </a:lnTo>
                    <a:lnTo>
                      <a:pt x="5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548325" y="2330100"/>
                <a:ext cx="136600" cy="247950"/>
              </a:xfrm>
              <a:custGeom>
                <a:avLst/>
                <a:gdLst/>
                <a:ahLst/>
                <a:cxnLst/>
                <a:rect l="l" t="t" r="r" b="b"/>
                <a:pathLst>
                  <a:path w="5464" h="9918" extrusionOk="0">
                    <a:moveTo>
                      <a:pt x="2471" y="0"/>
                    </a:moveTo>
                    <a:lnTo>
                      <a:pt x="2380" y="36"/>
                    </a:lnTo>
                    <a:lnTo>
                      <a:pt x="2290" y="91"/>
                    </a:lnTo>
                    <a:lnTo>
                      <a:pt x="2200" y="163"/>
                    </a:lnTo>
                    <a:lnTo>
                      <a:pt x="2092" y="253"/>
                    </a:lnTo>
                    <a:lnTo>
                      <a:pt x="1984" y="361"/>
                    </a:lnTo>
                    <a:lnTo>
                      <a:pt x="1767" y="649"/>
                    </a:lnTo>
                    <a:lnTo>
                      <a:pt x="1551" y="974"/>
                    </a:lnTo>
                    <a:lnTo>
                      <a:pt x="1317" y="1371"/>
                    </a:lnTo>
                    <a:lnTo>
                      <a:pt x="1100" y="1785"/>
                    </a:lnTo>
                    <a:lnTo>
                      <a:pt x="884" y="2236"/>
                    </a:lnTo>
                    <a:lnTo>
                      <a:pt x="685" y="2705"/>
                    </a:lnTo>
                    <a:lnTo>
                      <a:pt x="505" y="3174"/>
                    </a:lnTo>
                    <a:lnTo>
                      <a:pt x="343" y="3624"/>
                    </a:lnTo>
                    <a:lnTo>
                      <a:pt x="217" y="4075"/>
                    </a:lnTo>
                    <a:lnTo>
                      <a:pt x="109" y="4472"/>
                    </a:lnTo>
                    <a:lnTo>
                      <a:pt x="36" y="4851"/>
                    </a:lnTo>
                    <a:lnTo>
                      <a:pt x="0" y="5175"/>
                    </a:lnTo>
                    <a:lnTo>
                      <a:pt x="0" y="5319"/>
                    </a:lnTo>
                    <a:lnTo>
                      <a:pt x="0" y="5428"/>
                    </a:lnTo>
                    <a:lnTo>
                      <a:pt x="54" y="5680"/>
                    </a:lnTo>
                    <a:lnTo>
                      <a:pt x="127" y="5968"/>
                    </a:lnTo>
                    <a:lnTo>
                      <a:pt x="217" y="6293"/>
                    </a:lnTo>
                    <a:lnTo>
                      <a:pt x="325" y="6636"/>
                    </a:lnTo>
                    <a:lnTo>
                      <a:pt x="595" y="7375"/>
                    </a:lnTo>
                    <a:lnTo>
                      <a:pt x="884" y="8114"/>
                    </a:lnTo>
                    <a:lnTo>
                      <a:pt x="1407" y="9376"/>
                    </a:lnTo>
                    <a:lnTo>
                      <a:pt x="1641" y="9917"/>
                    </a:lnTo>
                    <a:lnTo>
                      <a:pt x="5085" y="8114"/>
                    </a:lnTo>
                    <a:lnTo>
                      <a:pt x="5121" y="7916"/>
                    </a:lnTo>
                    <a:lnTo>
                      <a:pt x="5229" y="7357"/>
                    </a:lnTo>
                    <a:lnTo>
                      <a:pt x="5337" y="6581"/>
                    </a:lnTo>
                    <a:lnTo>
                      <a:pt x="5391" y="6131"/>
                    </a:lnTo>
                    <a:lnTo>
                      <a:pt x="5428" y="5662"/>
                    </a:lnTo>
                    <a:lnTo>
                      <a:pt x="5464" y="5211"/>
                    </a:lnTo>
                    <a:lnTo>
                      <a:pt x="5464" y="4742"/>
                    </a:lnTo>
                    <a:lnTo>
                      <a:pt x="5464" y="4328"/>
                    </a:lnTo>
                    <a:lnTo>
                      <a:pt x="5409" y="3931"/>
                    </a:lnTo>
                    <a:lnTo>
                      <a:pt x="5391" y="3751"/>
                    </a:lnTo>
                    <a:lnTo>
                      <a:pt x="5337" y="3588"/>
                    </a:lnTo>
                    <a:lnTo>
                      <a:pt x="5283" y="3444"/>
                    </a:lnTo>
                    <a:lnTo>
                      <a:pt x="5229" y="3318"/>
                    </a:lnTo>
                    <a:lnTo>
                      <a:pt x="5157" y="3210"/>
                    </a:lnTo>
                    <a:lnTo>
                      <a:pt x="5085" y="3138"/>
                    </a:lnTo>
                    <a:lnTo>
                      <a:pt x="4977" y="3066"/>
                    </a:lnTo>
                    <a:lnTo>
                      <a:pt x="4869" y="3029"/>
                    </a:lnTo>
                    <a:lnTo>
                      <a:pt x="4742" y="3029"/>
                    </a:lnTo>
                    <a:lnTo>
                      <a:pt x="4670" y="3048"/>
                    </a:lnTo>
                    <a:lnTo>
                      <a:pt x="4598" y="3084"/>
                    </a:lnTo>
                    <a:lnTo>
                      <a:pt x="4490" y="3156"/>
                    </a:lnTo>
                    <a:lnTo>
                      <a:pt x="4364" y="3282"/>
                    </a:lnTo>
                    <a:lnTo>
                      <a:pt x="4256" y="3408"/>
                    </a:lnTo>
                    <a:lnTo>
                      <a:pt x="4147" y="3570"/>
                    </a:lnTo>
                    <a:lnTo>
                      <a:pt x="3931" y="3931"/>
                    </a:lnTo>
                    <a:lnTo>
                      <a:pt x="3805" y="4093"/>
                    </a:lnTo>
                    <a:lnTo>
                      <a:pt x="3679" y="4256"/>
                    </a:lnTo>
                    <a:lnTo>
                      <a:pt x="3552" y="4400"/>
                    </a:lnTo>
                    <a:lnTo>
                      <a:pt x="3426" y="4526"/>
                    </a:lnTo>
                    <a:lnTo>
                      <a:pt x="3264" y="4616"/>
                    </a:lnTo>
                    <a:lnTo>
                      <a:pt x="3192" y="4652"/>
                    </a:lnTo>
                    <a:lnTo>
                      <a:pt x="3102" y="4670"/>
                    </a:lnTo>
                    <a:lnTo>
                      <a:pt x="3011" y="4688"/>
                    </a:lnTo>
                    <a:lnTo>
                      <a:pt x="2921" y="4688"/>
                    </a:lnTo>
                    <a:lnTo>
                      <a:pt x="2831" y="4670"/>
                    </a:lnTo>
                    <a:lnTo>
                      <a:pt x="2723" y="4634"/>
                    </a:lnTo>
                    <a:lnTo>
                      <a:pt x="2687" y="4598"/>
                    </a:lnTo>
                    <a:lnTo>
                      <a:pt x="2651" y="4562"/>
                    </a:lnTo>
                    <a:lnTo>
                      <a:pt x="2633" y="4490"/>
                    </a:lnTo>
                    <a:lnTo>
                      <a:pt x="2615" y="4382"/>
                    </a:lnTo>
                    <a:lnTo>
                      <a:pt x="2597" y="4147"/>
                    </a:lnTo>
                    <a:lnTo>
                      <a:pt x="2615" y="3841"/>
                    </a:lnTo>
                    <a:lnTo>
                      <a:pt x="2687" y="3120"/>
                    </a:lnTo>
                    <a:lnTo>
                      <a:pt x="2795" y="2290"/>
                    </a:lnTo>
                    <a:lnTo>
                      <a:pt x="2867" y="1461"/>
                    </a:lnTo>
                    <a:lnTo>
                      <a:pt x="2885" y="1082"/>
                    </a:lnTo>
                    <a:lnTo>
                      <a:pt x="2885" y="740"/>
                    </a:lnTo>
                    <a:lnTo>
                      <a:pt x="2867" y="433"/>
                    </a:lnTo>
                    <a:lnTo>
                      <a:pt x="2831" y="325"/>
                    </a:lnTo>
                    <a:lnTo>
                      <a:pt x="2795" y="217"/>
                    </a:lnTo>
                    <a:lnTo>
                      <a:pt x="2759" y="127"/>
                    </a:lnTo>
                    <a:lnTo>
                      <a:pt x="2705" y="54"/>
                    </a:lnTo>
                    <a:lnTo>
                      <a:pt x="2633" y="18"/>
                    </a:lnTo>
                    <a:lnTo>
                      <a:pt x="2561" y="0"/>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3716450" y="2254825"/>
                <a:ext cx="71700" cy="68525"/>
              </a:xfrm>
              <a:custGeom>
                <a:avLst/>
                <a:gdLst/>
                <a:ahLst/>
                <a:cxnLst/>
                <a:rect l="l" t="t" r="r" b="b"/>
                <a:pathLst>
                  <a:path w="2868" h="2741" extrusionOk="0">
                    <a:moveTo>
                      <a:pt x="2327" y="0"/>
                    </a:moveTo>
                    <a:lnTo>
                      <a:pt x="1" y="703"/>
                    </a:lnTo>
                    <a:lnTo>
                      <a:pt x="2038" y="2741"/>
                    </a:lnTo>
                    <a:lnTo>
                      <a:pt x="2868" y="613"/>
                    </a:lnTo>
                    <a:lnTo>
                      <a:pt x="2327" y="0"/>
                    </a:lnTo>
                    <a:close/>
                  </a:path>
                </a:pathLst>
              </a:custGeom>
              <a:solidFill>
                <a:srgbClr val="FE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3774600" y="2241750"/>
                <a:ext cx="27075" cy="28425"/>
              </a:xfrm>
              <a:custGeom>
                <a:avLst/>
                <a:gdLst/>
                <a:ahLst/>
                <a:cxnLst/>
                <a:rect l="l" t="t" r="r" b="b"/>
                <a:pathLst>
                  <a:path w="1083" h="1137" extrusionOk="0">
                    <a:moveTo>
                      <a:pt x="794" y="0"/>
                    </a:moveTo>
                    <a:lnTo>
                      <a:pt x="704" y="18"/>
                    </a:lnTo>
                    <a:lnTo>
                      <a:pt x="614" y="36"/>
                    </a:lnTo>
                    <a:lnTo>
                      <a:pt x="542" y="73"/>
                    </a:lnTo>
                    <a:lnTo>
                      <a:pt x="379" y="181"/>
                    </a:lnTo>
                    <a:lnTo>
                      <a:pt x="217" y="289"/>
                    </a:lnTo>
                    <a:lnTo>
                      <a:pt x="109" y="415"/>
                    </a:lnTo>
                    <a:lnTo>
                      <a:pt x="1" y="523"/>
                    </a:lnTo>
                    <a:lnTo>
                      <a:pt x="542" y="1136"/>
                    </a:lnTo>
                    <a:lnTo>
                      <a:pt x="650" y="1010"/>
                    </a:lnTo>
                    <a:lnTo>
                      <a:pt x="776" y="884"/>
                    </a:lnTo>
                    <a:lnTo>
                      <a:pt x="902" y="722"/>
                    </a:lnTo>
                    <a:lnTo>
                      <a:pt x="992" y="559"/>
                    </a:lnTo>
                    <a:lnTo>
                      <a:pt x="1064" y="379"/>
                    </a:lnTo>
                    <a:lnTo>
                      <a:pt x="1082" y="307"/>
                    </a:lnTo>
                    <a:lnTo>
                      <a:pt x="1082" y="235"/>
                    </a:lnTo>
                    <a:lnTo>
                      <a:pt x="1064" y="163"/>
                    </a:lnTo>
                    <a:lnTo>
                      <a:pt x="1028" y="91"/>
                    </a:lnTo>
                    <a:lnTo>
                      <a:pt x="956" y="36"/>
                    </a:lnTo>
                    <a:lnTo>
                      <a:pt x="866" y="18"/>
                    </a:lnTo>
                    <a:lnTo>
                      <a:pt x="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244950" y="723575"/>
                <a:ext cx="139325" cy="180325"/>
              </a:xfrm>
              <a:custGeom>
                <a:avLst/>
                <a:gdLst/>
                <a:ahLst/>
                <a:cxnLst/>
                <a:rect l="l" t="t" r="r" b="b"/>
                <a:pathLst>
                  <a:path w="5573" h="7213" extrusionOk="0">
                    <a:moveTo>
                      <a:pt x="5230" y="1"/>
                    </a:moveTo>
                    <a:lnTo>
                      <a:pt x="5194" y="19"/>
                    </a:lnTo>
                    <a:lnTo>
                      <a:pt x="5140" y="55"/>
                    </a:lnTo>
                    <a:lnTo>
                      <a:pt x="5031" y="145"/>
                    </a:lnTo>
                    <a:lnTo>
                      <a:pt x="4923" y="271"/>
                    </a:lnTo>
                    <a:lnTo>
                      <a:pt x="4815" y="434"/>
                    </a:lnTo>
                    <a:lnTo>
                      <a:pt x="4707" y="632"/>
                    </a:lnTo>
                    <a:lnTo>
                      <a:pt x="4508" y="1083"/>
                    </a:lnTo>
                    <a:lnTo>
                      <a:pt x="4292" y="1569"/>
                    </a:lnTo>
                    <a:lnTo>
                      <a:pt x="4112" y="2056"/>
                    </a:lnTo>
                    <a:lnTo>
                      <a:pt x="3931" y="2471"/>
                    </a:lnTo>
                    <a:lnTo>
                      <a:pt x="3805" y="2759"/>
                    </a:lnTo>
                    <a:lnTo>
                      <a:pt x="3769" y="2796"/>
                    </a:lnTo>
                    <a:lnTo>
                      <a:pt x="3715" y="2850"/>
                    </a:lnTo>
                    <a:lnTo>
                      <a:pt x="3589" y="2904"/>
                    </a:lnTo>
                    <a:lnTo>
                      <a:pt x="3427" y="2958"/>
                    </a:lnTo>
                    <a:lnTo>
                      <a:pt x="3228" y="2976"/>
                    </a:lnTo>
                    <a:lnTo>
                      <a:pt x="2741" y="2976"/>
                    </a:lnTo>
                    <a:lnTo>
                      <a:pt x="2201" y="2958"/>
                    </a:lnTo>
                    <a:lnTo>
                      <a:pt x="1389" y="2958"/>
                    </a:lnTo>
                    <a:lnTo>
                      <a:pt x="1137" y="2994"/>
                    </a:lnTo>
                    <a:lnTo>
                      <a:pt x="902" y="3048"/>
                    </a:lnTo>
                    <a:lnTo>
                      <a:pt x="686" y="3138"/>
                    </a:lnTo>
                    <a:lnTo>
                      <a:pt x="596" y="3174"/>
                    </a:lnTo>
                    <a:lnTo>
                      <a:pt x="506" y="3246"/>
                    </a:lnTo>
                    <a:lnTo>
                      <a:pt x="434" y="3318"/>
                    </a:lnTo>
                    <a:lnTo>
                      <a:pt x="361" y="3391"/>
                    </a:lnTo>
                    <a:lnTo>
                      <a:pt x="253" y="3589"/>
                    </a:lnTo>
                    <a:lnTo>
                      <a:pt x="181" y="3805"/>
                    </a:lnTo>
                    <a:lnTo>
                      <a:pt x="109" y="4076"/>
                    </a:lnTo>
                    <a:lnTo>
                      <a:pt x="55" y="4364"/>
                    </a:lnTo>
                    <a:lnTo>
                      <a:pt x="19" y="4671"/>
                    </a:lnTo>
                    <a:lnTo>
                      <a:pt x="1" y="4995"/>
                    </a:lnTo>
                    <a:lnTo>
                      <a:pt x="1" y="5644"/>
                    </a:lnTo>
                    <a:lnTo>
                      <a:pt x="19" y="6239"/>
                    </a:lnTo>
                    <a:lnTo>
                      <a:pt x="55" y="6744"/>
                    </a:lnTo>
                    <a:lnTo>
                      <a:pt x="91" y="7213"/>
                    </a:lnTo>
                    <a:lnTo>
                      <a:pt x="4653" y="7213"/>
                    </a:lnTo>
                    <a:lnTo>
                      <a:pt x="4869" y="6149"/>
                    </a:lnTo>
                    <a:lnTo>
                      <a:pt x="5085" y="5031"/>
                    </a:lnTo>
                    <a:lnTo>
                      <a:pt x="5302" y="3769"/>
                    </a:lnTo>
                    <a:lnTo>
                      <a:pt x="5392" y="3102"/>
                    </a:lnTo>
                    <a:lnTo>
                      <a:pt x="5482" y="2471"/>
                    </a:lnTo>
                    <a:lnTo>
                      <a:pt x="5536" y="1858"/>
                    </a:lnTo>
                    <a:lnTo>
                      <a:pt x="5572" y="1299"/>
                    </a:lnTo>
                    <a:lnTo>
                      <a:pt x="5572" y="830"/>
                    </a:lnTo>
                    <a:lnTo>
                      <a:pt x="5554" y="614"/>
                    </a:lnTo>
                    <a:lnTo>
                      <a:pt x="5536" y="434"/>
                    </a:lnTo>
                    <a:lnTo>
                      <a:pt x="5500" y="289"/>
                    </a:lnTo>
                    <a:lnTo>
                      <a:pt x="5464" y="163"/>
                    </a:lnTo>
                    <a:lnTo>
                      <a:pt x="5392" y="73"/>
                    </a:lnTo>
                    <a:lnTo>
                      <a:pt x="5338" y="19"/>
                    </a:lnTo>
                    <a:lnTo>
                      <a:pt x="5284"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4216800" y="723575"/>
                <a:ext cx="139300" cy="180325"/>
              </a:xfrm>
              <a:custGeom>
                <a:avLst/>
                <a:gdLst/>
                <a:ahLst/>
                <a:cxnLst/>
                <a:rect l="l" t="t" r="r" b="b"/>
                <a:pathLst>
                  <a:path w="5572" h="7213" extrusionOk="0">
                    <a:moveTo>
                      <a:pt x="289" y="1"/>
                    </a:moveTo>
                    <a:lnTo>
                      <a:pt x="253" y="19"/>
                    </a:lnTo>
                    <a:lnTo>
                      <a:pt x="181" y="73"/>
                    </a:lnTo>
                    <a:lnTo>
                      <a:pt x="109" y="163"/>
                    </a:lnTo>
                    <a:lnTo>
                      <a:pt x="73" y="289"/>
                    </a:lnTo>
                    <a:lnTo>
                      <a:pt x="37" y="434"/>
                    </a:lnTo>
                    <a:lnTo>
                      <a:pt x="19" y="614"/>
                    </a:lnTo>
                    <a:lnTo>
                      <a:pt x="0" y="830"/>
                    </a:lnTo>
                    <a:lnTo>
                      <a:pt x="0" y="1299"/>
                    </a:lnTo>
                    <a:lnTo>
                      <a:pt x="37" y="1858"/>
                    </a:lnTo>
                    <a:lnTo>
                      <a:pt x="91" y="2471"/>
                    </a:lnTo>
                    <a:lnTo>
                      <a:pt x="181" y="3102"/>
                    </a:lnTo>
                    <a:lnTo>
                      <a:pt x="271" y="3769"/>
                    </a:lnTo>
                    <a:lnTo>
                      <a:pt x="487" y="5031"/>
                    </a:lnTo>
                    <a:lnTo>
                      <a:pt x="704" y="6149"/>
                    </a:lnTo>
                    <a:lnTo>
                      <a:pt x="920" y="7213"/>
                    </a:lnTo>
                    <a:lnTo>
                      <a:pt x="5482" y="7213"/>
                    </a:lnTo>
                    <a:lnTo>
                      <a:pt x="5518" y="6744"/>
                    </a:lnTo>
                    <a:lnTo>
                      <a:pt x="5554" y="6239"/>
                    </a:lnTo>
                    <a:lnTo>
                      <a:pt x="5572" y="5644"/>
                    </a:lnTo>
                    <a:lnTo>
                      <a:pt x="5572" y="4995"/>
                    </a:lnTo>
                    <a:lnTo>
                      <a:pt x="5554" y="4671"/>
                    </a:lnTo>
                    <a:lnTo>
                      <a:pt x="5518" y="4364"/>
                    </a:lnTo>
                    <a:lnTo>
                      <a:pt x="5464" y="4076"/>
                    </a:lnTo>
                    <a:lnTo>
                      <a:pt x="5410" y="3805"/>
                    </a:lnTo>
                    <a:lnTo>
                      <a:pt x="5319" y="3589"/>
                    </a:lnTo>
                    <a:lnTo>
                      <a:pt x="5211" y="3391"/>
                    </a:lnTo>
                    <a:lnTo>
                      <a:pt x="5139" y="3318"/>
                    </a:lnTo>
                    <a:lnTo>
                      <a:pt x="5067" y="3246"/>
                    </a:lnTo>
                    <a:lnTo>
                      <a:pt x="4977" y="3174"/>
                    </a:lnTo>
                    <a:lnTo>
                      <a:pt x="4887" y="3138"/>
                    </a:lnTo>
                    <a:lnTo>
                      <a:pt x="4688" y="3048"/>
                    </a:lnTo>
                    <a:lnTo>
                      <a:pt x="4454" y="2994"/>
                    </a:lnTo>
                    <a:lnTo>
                      <a:pt x="4184" y="2958"/>
                    </a:lnTo>
                    <a:lnTo>
                      <a:pt x="3372" y="2958"/>
                    </a:lnTo>
                    <a:lnTo>
                      <a:pt x="2831" y="2976"/>
                    </a:lnTo>
                    <a:lnTo>
                      <a:pt x="2362" y="2976"/>
                    </a:lnTo>
                    <a:lnTo>
                      <a:pt x="2146" y="2958"/>
                    </a:lnTo>
                    <a:lnTo>
                      <a:pt x="1984" y="2904"/>
                    </a:lnTo>
                    <a:lnTo>
                      <a:pt x="1858" y="2850"/>
                    </a:lnTo>
                    <a:lnTo>
                      <a:pt x="1804" y="2796"/>
                    </a:lnTo>
                    <a:lnTo>
                      <a:pt x="1767" y="2759"/>
                    </a:lnTo>
                    <a:lnTo>
                      <a:pt x="1641" y="2471"/>
                    </a:lnTo>
                    <a:lnTo>
                      <a:pt x="1461" y="2056"/>
                    </a:lnTo>
                    <a:lnTo>
                      <a:pt x="1281" y="1569"/>
                    </a:lnTo>
                    <a:lnTo>
                      <a:pt x="1082" y="1083"/>
                    </a:lnTo>
                    <a:lnTo>
                      <a:pt x="866" y="632"/>
                    </a:lnTo>
                    <a:lnTo>
                      <a:pt x="758" y="434"/>
                    </a:lnTo>
                    <a:lnTo>
                      <a:pt x="650" y="271"/>
                    </a:lnTo>
                    <a:lnTo>
                      <a:pt x="541" y="145"/>
                    </a:lnTo>
                    <a:lnTo>
                      <a:pt x="433" y="55"/>
                    </a:lnTo>
                    <a:lnTo>
                      <a:pt x="397" y="19"/>
                    </a:lnTo>
                    <a:lnTo>
                      <a:pt x="343"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3729525" y="238125"/>
                <a:ext cx="120825" cy="332675"/>
              </a:xfrm>
              <a:custGeom>
                <a:avLst/>
                <a:gdLst/>
                <a:ahLst/>
                <a:cxnLst/>
                <a:rect l="l" t="t" r="r" b="b"/>
                <a:pathLst>
                  <a:path w="4833" h="13307" extrusionOk="0">
                    <a:moveTo>
                      <a:pt x="2651" y="0"/>
                    </a:moveTo>
                    <a:lnTo>
                      <a:pt x="2236" y="811"/>
                    </a:lnTo>
                    <a:lnTo>
                      <a:pt x="1822" y="1713"/>
                    </a:lnTo>
                    <a:lnTo>
                      <a:pt x="1335" y="2777"/>
                    </a:lnTo>
                    <a:lnTo>
                      <a:pt x="1082" y="3336"/>
                    </a:lnTo>
                    <a:lnTo>
                      <a:pt x="848" y="3931"/>
                    </a:lnTo>
                    <a:lnTo>
                      <a:pt x="614" y="4490"/>
                    </a:lnTo>
                    <a:lnTo>
                      <a:pt x="415" y="5067"/>
                    </a:lnTo>
                    <a:lnTo>
                      <a:pt x="253" y="5589"/>
                    </a:lnTo>
                    <a:lnTo>
                      <a:pt x="109" y="6076"/>
                    </a:lnTo>
                    <a:lnTo>
                      <a:pt x="37" y="6527"/>
                    </a:lnTo>
                    <a:lnTo>
                      <a:pt x="1" y="6707"/>
                    </a:lnTo>
                    <a:lnTo>
                      <a:pt x="1" y="6888"/>
                    </a:lnTo>
                    <a:lnTo>
                      <a:pt x="1" y="7068"/>
                    </a:lnTo>
                    <a:lnTo>
                      <a:pt x="37" y="7266"/>
                    </a:lnTo>
                    <a:lnTo>
                      <a:pt x="109" y="7681"/>
                    </a:lnTo>
                    <a:lnTo>
                      <a:pt x="253" y="8150"/>
                    </a:lnTo>
                    <a:lnTo>
                      <a:pt x="415" y="8655"/>
                    </a:lnTo>
                    <a:lnTo>
                      <a:pt x="614" y="9178"/>
                    </a:lnTo>
                    <a:lnTo>
                      <a:pt x="848" y="9718"/>
                    </a:lnTo>
                    <a:lnTo>
                      <a:pt x="1082" y="10241"/>
                    </a:lnTo>
                    <a:lnTo>
                      <a:pt x="1335" y="10782"/>
                    </a:lnTo>
                    <a:lnTo>
                      <a:pt x="1822" y="11756"/>
                    </a:lnTo>
                    <a:lnTo>
                      <a:pt x="2236" y="12567"/>
                    </a:lnTo>
                    <a:lnTo>
                      <a:pt x="2651" y="13306"/>
                    </a:lnTo>
                    <a:lnTo>
                      <a:pt x="2994" y="12567"/>
                    </a:lnTo>
                    <a:lnTo>
                      <a:pt x="3336" y="11756"/>
                    </a:lnTo>
                    <a:lnTo>
                      <a:pt x="3751" y="10782"/>
                    </a:lnTo>
                    <a:lnTo>
                      <a:pt x="4148" y="9718"/>
                    </a:lnTo>
                    <a:lnTo>
                      <a:pt x="4328" y="9178"/>
                    </a:lnTo>
                    <a:lnTo>
                      <a:pt x="4490" y="8655"/>
                    </a:lnTo>
                    <a:lnTo>
                      <a:pt x="4634" y="8150"/>
                    </a:lnTo>
                    <a:lnTo>
                      <a:pt x="4743" y="7681"/>
                    </a:lnTo>
                    <a:lnTo>
                      <a:pt x="4815" y="7266"/>
                    </a:lnTo>
                    <a:lnTo>
                      <a:pt x="4833" y="7068"/>
                    </a:lnTo>
                    <a:lnTo>
                      <a:pt x="4833" y="6888"/>
                    </a:lnTo>
                    <a:lnTo>
                      <a:pt x="4833" y="6707"/>
                    </a:lnTo>
                    <a:lnTo>
                      <a:pt x="4815" y="6527"/>
                    </a:lnTo>
                    <a:lnTo>
                      <a:pt x="4743" y="6076"/>
                    </a:lnTo>
                    <a:lnTo>
                      <a:pt x="4634" y="5589"/>
                    </a:lnTo>
                    <a:lnTo>
                      <a:pt x="4490" y="5067"/>
                    </a:lnTo>
                    <a:lnTo>
                      <a:pt x="4328" y="4490"/>
                    </a:lnTo>
                    <a:lnTo>
                      <a:pt x="4148" y="3931"/>
                    </a:lnTo>
                    <a:lnTo>
                      <a:pt x="3751" y="2777"/>
                    </a:lnTo>
                    <a:lnTo>
                      <a:pt x="3336" y="1713"/>
                    </a:lnTo>
                    <a:lnTo>
                      <a:pt x="2994" y="811"/>
                    </a:lnTo>
                    <a:lnTo>
                      <a:pt x="2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3114250" y="411200"/>
                <a:ext cx="191125" cy="272750"/>
              </a:xfrm>
              <a:custGeom>
                <a:avLst/>
                <a:gdLst/>
                <a:ahLst/>
                <a:cxnLst/>
                <a:rect l="l" t="t" r="r" b="b"/>
                <a:pathLst>
                  <a:path w="7645" h="10910" extrusionOk="0">
                    <a:moveTo>
                      <a:pt x="0" y="1"/>
                    </a:moveTo>
                    <a:lnTo>
                      <a:pt x="126" y="902"/>
                    </a:lnTo>
                    <a:lnTo>
                      <a:pt x="289" y="1876"/>
                    </a:lnTo>
                    <a:lnTo>
                      <a:pt x="505" y="3030"/>
                    </a:lnTo>
                    <a:lnTo>
                      <a:pt x="631" y="3643"/>
                    </a:lnTo>
                    <a:lnTo>
                      <a:pt x="757" y="4256"/>
                    </a:lnTo>
                    <a:lnTo>
                      <a:pt x="920" y="4851"/>
                    </a:lnTo>
                    <a:lnTo>
                      <a:pt x="1064" y="5428"/>
                    </a:lnTo>
                    <a:lnTo>
                      <a:pt x="1226" y="5951"/>
                    </a:lnTo>
                    <a:lnTo>
                      <a:pt x="1406" y="6438"/>
                    </a:lnTo>
                    <a:lnTo>
                      <a:pt x="1587" y="6834"/>
                    </a:lnTo>
                    <a:lnTo>
                      <a:pt x="1677" y="7015"/>
                    </a:lnTo>
                    <a:lnTo>
                      <a:pt x="1785" y="7159"/>
                    </a:lnTo>
                    <a:lnTo>
                      <a:pt x="1893" y="7303"/>
                    </a:lnTo>
                    <a:lnTo>
                      <a:pt x="2019" y="7447"/>
                    </a:lnTo>
                    <a:lnTo>
                      <a:pt x="2326" y="7736"/>
                    </a:lnTo>
                    <a:lnTo>
                      <a:pt x="2705" y="8060"/>
                    </a:lnTo>
                    <a:lnTo>
                      <a:pt x="3137" y="8367"/>
                    </a:lnTo>
                    <a:lnTo>
                      <a:pt x="3588" y="8673"/>
                    </a:lnTo>
                    <a:lnTo>
                      <a:pt x="4093" y="8998"/>
                    </a:lnTo>
                    <a:lnTo>
                      <a:pt x="4598" y="9286"/>
                    </a:lnTo>
                    <a:lnTo>
                      <a:pt x="5103" y="9575"/>
                    </a:lnTo>
                    <a:lnTo>
                      <a:pt x="6058" y="10098"/>
                    </a:lnTo>
                    <a:lnTo>
                      <a:pt x="6870" y="10530"/>
                    </a:lnTo>
                    <a:lnTo>
                      <a:pt x="7645" y="10909"/>
                    </a:lnTo>
                    <a:lnTo>
                      <a:pt x="7483" y="10098"/>
                    </a:lnTo>
                    <a:lnTo>
                      <a:pt x="7302" y="9232"/>
                    </a:lnTo>
                    <a:lnTo>
                      <a:pt x="7068" y="8187"/>
                    </a:lnTo>
                    <a:lnTo>
                      <a:pt x="6798" y="7087"/>
                    </a:lnTo>
                    <a:lnTo>
                      <a:pt x="6635" y="6546"/>
                    </a:lnTo>
                    <a:lnTo>
                      <a:pt x="6473" y="6023"/>
                    </a:lnTo>
                    <a:lnTo>
                      <a:pt x="6293" y="5536"/>
                    </a:lnTo>
                    <a:lnTo>
                      <a:pt x="6112" y="5085"/>
                    </a:lnTo>
                    <a:lnTo>
                      <a:pt x="5932" y="4707"/>
                    </a:lnTo>
                    <a:lnTo>
                      <a:pt x="5842" y="4544"/>
                    </a:lnTo>
                    <a:lnTo>
                      <a:pt x="5734" y="4382"/>
                    </a:lnTo>
                    <a:lnTo>
                      <a:pt x="5626" y="4256"/>
                    </a:lnTo>
                    <a:lnTo>
                      <a:pt x="5499" y="4094"/>
                    </a:lnTo>
                    <a:lnTo>
                      <a:pt x="5193" y="3787"/>
                    </a:lnTo>
                    <a:lnTo>
                      <a:pt x="4832" y="3445"/>
                    </a:lnTo>
                    <a:lnTo>
                      <a:pt x="4399" y="3084"/>
                    </a:lnTo>
                    <a:lnTo>
                      <a:pt x="3949" y="2723"/>
                    </a:lnTo>
                    <a:lnTo>
                      <a:pt x="3462" y="2345"/>
                    </a:lnTo>
                    <a:lnTo>
                      <a:pt x="2488" y="1641"/>
                    </a:lnTo>
                    <a:lnTo>
                      <a:pt x="1551" y="992"/>
                    </a:lnTo>
                    <a:lnTo>
                      <a:pt x="757" y="4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722525" y="926875"/>
                <a:ext cx="309700" cy="131650"/>
              </a:xfrm>
              <a:custGeom>
                <a:avLst/>
                <a:gdLst/>
                <a:ahLst/>
                <a:cxnLst/>
                <a:rect l="l" t="t" r="r" b="b"/>
                <a:pathLst>
                  <a:path w="12388" h="5266" extrusionOk="0">
                    <a:moveTo>
                      <a:pt x="884" y="1"/>
                    </a:moveTo>
                    <a:lnTo>
                      <a:pt x="1" y="19"/>
                    </a:lnTo>
                    <a:lnTo>
                      <a:pt x="614" y="704"/>
                    </a:lnTo>
                    <a:lnTo>
                      <a:pt x="1281" y="1425"/>
                    </a:lnTo>
                    <a:lnTo>
                      <a:pt x="2092" y="2272"/>
                    </a:lnTo>
                    <a:lnTo>
                      <a:pt x="2543" y="2705"/>
                    </a:lnTo>
                    <a:lnTo>
                      <a:pt x="2994" y="3138"/>
                    </a:lnTo>
                    <a:lnTo>
                      <a:pt x="3444" y="3553"/>
                    </a:lnTo>
                    <a:lnTo>
                      <a:pt x="3895" y="3949"/>
                    </a:lnTo>
                    <a:lnTo>
                      <a:pt x="4328" y="4310"/>
                    </a:lnTo>
                    <a:lnTo>
                      <a:pt x="4725" y="4598"/>
                    </a:lnTo>
                    <a:lnTo>
                      <a:pt x="5103" y="4851"/>
                    </a:lnTo>
                    <a:lnTo>
                      <a:pt x="5283" y="4941"/>
                    </a:lnTo>
                    <a:lnTo>
                      <a:pt x="5446" y="5013"/>
                    </a:lnTo>
                    <a:lnTo>
                      <a:pt x="5608" y="5067"/>
                    </a:lnTo>
                    <a:lnTo>
                      <a:pt x="5788" y="5121"/>
                    </a:lnTo>
                    <a:lnTo>
                      <a:pt x="6221" y="5193"/>
                    </a:lnTo>
                    <a:lnTo>
                      <a:pt x="6708" y="5247"/>
                    </a:lnTo>
                    <a:lnTo>
                      <a:pt x="7231" y="5265"/>
                    </a:lnTo>
                    <a:lnTo>
                      <a:pt x="8367" y="5265"/>
                    </a:lnTo>
                    <a:lnTo>
                      <a:pt x="8962" y="5229"/>
                    </a:lnTo>
                    <a:lnTo>
                      <a:pt x="9539" y="5193"/>
                    </a:lnTo>
                    <a:lnTo>
                      <a:pt x="10639" y="5103"/>
                    </a:lnTo>
                    <a:lnTo>
                      <a:pt x="11540" y="4995"/>
                    </a:lnTo>
                    <a:lnTo>
                      <a:pt x="12387" y="4887"/>
                    </a:lnTo>
                    <a:lnTo>
                      <a:pt x="11811" y="4292"/>
                    </a:lnTo>
                    <a:lnTo>
                      <a:pt x="11197" y="3679"/>
                    </a:lnTo>
                    <a:lnTo>
                      <a:pt x="10422" y="2940"/>
                    </a:lnTo>
                    <a:lnTo>
                      <a:pt x="9575" y="2182"/>
                    </a:lnTo>
                    <a:lnTo>
                      <a:pt x="9142" y="1822"/>
                    </a:lnTo>
                    <a:lnTo>
                      <a:pt x="8727" y="1479"/>
                    </a:lnTo>
                    <a:lnTo>
                      <a:pt x="8313" y="1154"/>
                    </a:lnTo>
                    <a:lnTo>
                      <a:pt x="7916" y="884"/>
                    </a:lnTo>
                    <a:lnTo>
                      <a:pt x="7537" y="668"/>
                    </a:lnTo>
                    <a:lnTo>
                      <a:pt x="7375" y="578"/>
                    </a:lnTo>
                    <a:lnTo>
                      <a:pt x="7213" y="505"/>
                    </a:lnTo>
                    <a:lnTo>
                      <a:pt x="7050" y="451"/>
                    </a:lnTo>
                    <a:lnTo>
                      <a:pt x="6852" y="397"/>
                    </a:lnTo>
                    <a:lnTo>
                      <a:pt x="6419" y="307"/>
                    </a:lnTo>
                    <a:lnTo>
                      <a:pt x="5933" y="217"/>
                    </a:lnTo>
                    <a:lnTo>
                      <a:pt x="5374" y="163"/>
                    </a:lnTo>
                    <a:lnTo>
                      <a:pt x="4797" y="109"/>
                    </a:lnTo>
                    <a:lnTo>
                      <a:pt x="4202" y="73"/>
                    </a:lnTo>
                    <a:lnTo>
                      <a:pt x="2976" y="19"/>
                    </a:lnTo>
                    <a:lnTo>
                      <a:pt x="1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4270000" y="411200"/>
                <a:ext cx="191125" cy="272750"/>
              </a:xfrm>
              <a:custGeom>
                <a:avLst/>
                <a:gdLst/>
                <a:ahLst/>
                <a:cxnLst/>
                <a:rect l="l" t="t" r="r" b="b"/>
                <a:pathLst>
                  <a:path w="7645" h="10910" extrusionOk="0">
                    <a:moveTo>
                      <a:pt x="7645" y="1"/>
                    </a:moveTo>
                    <a:lnTo>
                      <a:pt x="6888" y="469"/>
                    </a:lnTo>
                    <a:lnTo>
                      <a:pt x="6094" y="992"/>
                    </a:lnTo>
                    <a:lnTo>
                      <a:pt x="5157" y="1641"/>
                    </a:lnTo>
                    <a:lnTo>
                      <a:pt x="4165" y="2345"/>
                    </a:lnTo>
                    <a:lnTo>
                      <a:pt x="3678" y="2723"/>
                    </a:lnTo>
                    <a:lnTo>
                      <a:pt x="3228" y="3084"/>
                    </a:lnTo>
                    <a:lnTo>
                      <a:pt x="2813" y="3445"/>
                    </a:lnTo>
                    <a:lnTo>
                      <a:pt x="2434" y="3787"/>
                    </a:lnTo>
                    <a:lnTo>
                      <a:pt x="2128" y="4094"/>
                    </a:lnTo>
                    <a:lnTo>
                      <a:pt x="2001" y="4256"/>
                    </a:lnTo>
                    <a:lnTo>
                      <a:pt x="1893" y="4382"/>
                    </a:lnTo>
                    <a:lnTo>
                      <a:pt x="1803" y="4544"/>
                    </a:lnTo>
                    <a:lnTo>
                      <a:pt x="1713" y="4707"/>
                    </a:lnTo>
                    <a:lnTo>
                      <a:pt x="1515" y="5085"/>
                    </a:lnTo>
                    <a:lnTo>
                      <a:pt x="1334" y="5536"/>
                    </a:lnTo>
                    <a:lnTo>
                      <a:pt x="1172" y="6023"/>
                    </a:lnTo>
                    <a:lnTo>
                      <a:pt x="1010" y="6546"/>
                    </a:lnTo>
                    <a:lnTo>
                      <a:pt x="847" y="7087"/>
                    </a:lnTo>
                    <a:lnTo>
                      <a:pt x="559" y="8187"/>
                    </a:lnTo>
                    <a:lnTo>
                      <a:pt x="325" y="9232"/>
                    </a:lnTo>
                    <a:lnTo>
                      <a:pt x="144" y="10098"/>
                    </a:lnTo>
                    <a:lnTo>
                      <a:pt x="0" y="10909"/>
                    </a:lnTo>
                    <a:lnTo>
                      <a:pt x="775" y="10530"/>
                    </a:lnTo>
                    <a:lnTo>
                      <a:pt x="1587" y="10098"/>
                    </a:lnTo>
                    <a:lnTo>
                      <a:pt x="2542" y="9575"/>
                    </a:lnTo>
                    <a:lnTo>
                      <a:pt x="3047" y="9286"/>
                    </a:lnTo>
                    <a:lnTo>
                      <a:pt x="3552" y="8998"/>
                    </a:lnTo>
                    <a:lnTo>
                      <a:pt x="4039" y="8673"/>
                    </a:lnTo>
                    <a:lnTo>
                      <a:pt x="4508" y="8367"/>
                    </a:lnTo>
                    <a:lnTo>
                      <a:pt x="4940" y="8060"/>
                    </a:lnTo>
                    <a:lnTo>
                      <a:pt x="5319" y="7736"/>
                    </a:lnTo>
                    <a:lnTo>
                      <a:pt x="5626" y="7447"/>
                    </a:lnTo>
                    <a:lnTo>
                      <a:pt x="5752" y="7303"/>
                    </a:lnTo>
                    <a:lnTo>
                      <a:pt x="5860" y="7159"/>
                    </a:lnTo>
                    <a:lnTo>
                      <a:pt x="5950" y="7015"/>
                    </a:lnTo>
                    <a:lnTo>
                      <a:pt x="6040" y="6834"/>
                    </a:lnTo>
                    <a:lnTo>
                      <a:pt x="6221" y="6438"/>
                    </a:lnTo>
                    <a:lnTo>
                      <a:pt x="6401" y="5951"/>
                    </a:lnTo>
                    <a:lnTo>
                      <a:pt x="6563" y="5428"/>
                    </a:lnTo>
                    <a:lnTo>
                      <a:pt x="6725" y="4851"/>
                    </a:lnTo>
                    <a:lnTo>
                      <a:pt x="6870" y="4256"/>
                    </a:lnTo>
                    <a:lnTo>
                      <a:pt x="7014" y="3643"/>
                    </a:lnTo>
                    <a:lnTo>
                      <a:pt x="7140" y="3030"/>
                    </a:lnTo>
                    <a:lnTo>
                      <a:pt x="7356" y="1876"/>
                    </a:lnTo>
                    <a:lnTo>
                      <a:pt x="7501" y="902"/>
                    </a:lnTo>
                    <a:lnTo>
                      <a:pt x="76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542700" y="926875"/>
                <a:ext cx="310150" cy="131650"/>
              </a:xfrm>
              <a:custGeom>
                <a:avLst/>
                <a:gdLst/>
                <a:ahLst/>
                <a:cxnLst/>
                <a:rect l="l" t="t" r="r" b="b"/>
                <a:pathLst>
                  <a:path w="12406" h="5266" extrusionOk="0">
                    <a:moveTo>
                      <a:pt x="10566" y="1"/>
                    </a:moveTo>
                    <a:lnTo>
                      <a:pt x="9430" y="19"/>
                    </a:lnTo>
                    <a:lnTo>
                      <a:pt x="8204" y="73"/>
                    </a:lnTo>
                    <a:lnTo>
                      <a:pt x="7609" y="109"/>
                    </a:lnTo>
                    <a:lnTo>
                      <a:pt x="7014" y="163"/>
                    </a:lnTo>
                    <a:lnTo>
                      <a:pt x="6473" y="217"/>
                    </a:lnTo>
                    <a:lnTo>
                      <a:pt x="5987" y="307"/>
                    </a:lnTo>
                    <a:lnTo>
                      <a:pt x="5554" y="397"/>
                    </a:lnTo>
                    <a:lnTo>
                      <a:pt x="5356" y="451"/>
                    </a:lnTo>
                    <a:lnTo>
                      <a:pt x="5193" y="505"/>
                    </a:lnTo>
                    <a:lnTo>
                      <a:pt x="5031" y="578"/>
                    </a:lnTo>
                    <a:lnTo>
                      <a:pt x="4851" y="668"/>
                    </a:lnTo>
                    <a:lnTo>
                      <a:pt x="4490" y="884"/>
                    </a:lnTo>
                    <a:lnTo>
                      <a:pt x="4093" y="1154"/>
                    </a:lnTo>
                    <a:lnTo>
                      <a:pt x="3679" y="1479"/>
                    </a:lnTo>
                    <a:lnTo>
                      <a:pt x="3246" y="1822"/>
                    </a:lnTo>
                    <a:lnTo>
                      <a:pt x="2813" y="2182"/>
                    </a:lnTo>
                    <a:lnTo>
                      <a:pt x="1966" y="2940"/>
                    </a:lnTo>
                    <a:lnTo>
                      <a:pt x="1209" y="3679"/>
                    </a:lnTo>
                    <a:lnTo>
                      <a:pt x="577" y="4292"/>
                    </a:lnTo>
                    <a:lnTo>
                      <a:pt x="0" y="4887"/>
                    </a:lnTo>
                    <a:lnTo>
                      <a:pt x="866" y="4995"/>
                    </a:lnTo>
                    <a:lnTo>
                      <a:pt x="1767" y="5103"/>
                    </a:lnTo>
                    <a:lnTo>
                      <a:pt x="2849" y="5193"/>
                    </a:lnTo>
                    <a:lnTo>
                      <a:pt x="3444" y="5229"/>
                    </a:lnTo>
                    <a:lnTo>
                      <a:pt x="4021" y="5265"/>
                    </a:lnTo>
                    <a:lnTo>
                      <a:pt x="5175" y="5265"/>
                    </a:lnTo>
                    <a:lnTo>
                      <a:pt x="5698" y="5247"/>
                    </a:lnTo>
                    <a:lnTo>
                      <a:pt x="6185" y="5193"/>
                    </a:lnTo>
                    <a:lnTo>
                      <a:pt x="6600" y="5121"/>
                    </a:lnTo>
                    <a:lnTo>
                      <a:pt x="6798" y="5067"/>
                    </a:lnTo>
                    <a:lnTo>
                      <a:pt x="6960" y="5013"/>
                    </a:lnTo>
                    <a:lnTo>
                      <a:pt x="7123" y="4941"/>
                    </a:lnTo>
                    <a:lnTo>
                      <a:pt x="7285" y="4851"/>
                    </a:lnTo>
                    <a:lnTo>
                      <a:pt x="7663" y="4598"/>
                    </a:lnTo>
                    <a:lnTo>
                      <a:pt x="8078" y="4310"/>
                    </a:lnTo>
                    <a:lnTo>
                      <a:pt x="8511" y="3949"/>
                    </a:lnTo>
                    <a:lnTo>
                      <a:pt x="8962" y="3553"/>
                    </a:lnTo>
                    <a:lnTo>
                      <a:pt x="9412" y="3138"/>
                    </a:lnTo>
                    <a:lnTo>
                      <a:pt x="9863" y="2705"/>
                    </a:lnTo>
                    <a:lnTo>
                      <a:pt x="10314" y="2272"/>
                    </a:lnTo>
                    <a:lnTo>
                      <a:pt x="11125" y="1425"/>
                    </a:lnTo>
                    <a:lnTo>
                      <a:pt x="11792" y="704"/>
                    </a:lnTo>
                    <a:lnTo>
                      <a:pt x="12405" y="19"/>
                    </a:lnTo>
                    <a:lnTo>
                      <a:pt x="115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4" name="Google Shape;114;p15"/>
            <p:cNvCxnSpPr/>
            <p:nvPr/>
          </p:nvCxnSpPr>
          <p:spPr>
            <a:xfrm>
              <a:off x="1282038" y="4001800"/>
              <a:ext cx="2340000" cy="0"/>
            </a:xfrm>
            <a:prstGeom prst="straightConnector1">
              <a:avLst/>
            </a:prstGeom>
            <a:noFill/>
            <a:ln w="9525" cap="flat" cmpd="sng">
              <a:solidFill>
                <a:schemeClr val="dk2"/>
              </a:solidFill>
              <a:prstDash val="solid"/>
              <a:round/>
              <a:headEnd type="none" w="med" len="med"/>
              <a:tailEnd type="none" w="med" len="med"/>
            </a:ln>
          </p:spPr>
        </p:cxnSp>
      </p:grpSp>
      <p:pic>
        <p:nvPicPr>
          <p:cNvPr id="115" name="Рисунок 114">
            <a:extLst>
              <a:ext uri="{FF2B5EF4-FFF2-40B4-BE49-F238E27FC236}">
                <a16:creationId xmlns="" xmlns:a16="http://schemas.microsoft.com/office/drawing/2014/main" id="{DA4ADF96-15EC-42FA-8B50-79E349FCDE09}"/>
              </a:ext>
            </a:extLst>
          </p:cNvPr>
          <p:cNvPicPr>
            <a:picLocks noChangeAspect="1"/>
          </p:cNvPicPr>
          <p:nvPr/>
        </p:nvPicPr>
        <p:blipFill>
          <a:blip r:embed="rId3"/>
          <a:stretch>
            <a:fillRect/>
          </a:stretch>
        </p:blipFill>
        <p:spPr>
          <a:xfrm>
            <a:off x="7038913" y="-14080"/>
            <a:ext cx="2135179" cy="2083853"/>
          </a:xfrm>
          <a:prstGeom prst="rect">
            <a:avLst/>
          </a:prstGeom>
        </p:spPr>
      </p:pic>
      <p:pic>
        <p:nvPicPr>
          <p:cNvPr id="116" name="Рисунок 115">
            <a:extLst>
              <a:ext uri="{FF2B5EF4-FFF2-40B4-BE49-F238E27FC236}">
                <a16:creationId xmlns="" xmlns:a16="http://schemas.microsoft.com/office/drawing/2014/main" id="{7A13B2D9-9211-402F-9C40-2624EACD568E}"/>
              </a:ext>
            </a:extLst>
          </p:cNvPr>
          <p:cNvPicPr>
            <a:picLocks noChangeAspect="1"/>
          </p:cNvPicPr>
          <p:nvPr/>
        </p:nvPicPr>
        <p:blipFill>
          <a:blip r:embed="rId4"/>
          <a:stretch>
            <a:fillRect/>
          </a:stretch>
        </p:blipFill>
        <p:spPr>
          <a:xfrm>
            <a:off x="17405" y="0"/>
            <a:ext cx="2522595" cy="2074706"/>
          </a:xfrm>
          <a:prstGeom prst="rect">
            <a:avLst/>
          </a:prstGeom>
        </p:spPr>
      </p:pic>
      <p:sp>
        <p:nvSpPr>
          <p:cNvPr id="117" name="TextBox 116">
            <a:extLst>
              <a:ext uri="{FF2B5EF4-FFF2-40B4-BE49-F238E27FC236}">
                <a16:creationId xmlns="" xmlns:a16="http://schemas.microsoft.com/office/drawing/2014/main" id="{9DE31CCF-30AB-40C1-A171-11FCEA879C37}"/>
              </a:ext>
            </a:extLst>
          </p:cNvPr>
          <p:cNvSpPr txBox="1"/>
          <p:nvPr/>
        </p:nvSpPr>
        <p:spPr>
          <a:xfrm>
            <a:off x="4070708" y="3515812"/>
            <a:ext cx="4896544" cy="1446550"/>
          </a:xfrm>
          <a:prstGeom prst="rect">
            <a:avLst/>
          </a:prstGeom>
          <a:noFill/>
        </p:spPr>
        <p:txBody>
          <a:bodyPr wrap="square">
            <a:spAutoFit/>
          </a:bodyPr>
          <a:lstStyle/>
          <a:p>
            <a:pPr algn="ctr" fontAlgn="auto">
              <a:spcBef>
                <a:spcPts val="0"/>
              </a:spcBef>
              <a:spcAft>
                <a:spcPts val="0"/>
              </a:spcAft>
              <a:defRPr/>
            </a:pPr>
            <a:r>
              <a:rPr lang="uk-UA" altLang="ko-KR" sz="2400" b="1" dirty="0">
                <a:solidFill>
                  <a:srgbClr val="00B050"/>
                </a:solidFill>
                <a:latin typeface="Times New Roman" panose="02020603050405020304" pitchFamily="18" charset="0"/>
                <a:cs typeface="Times New Roman" panose="02020603050405020304" pitchFamily="18" charset="0"/>
              </a:rPr>
              <a:t>Спікер – </a:t>
            </a:r>
            <a:r>
              <a:rPr lang="uk-UA" altLang="ko-KR" sz="2400" b="1" dirty="0" err="1">
                <a:solidFill>
                  <a:srgbClr val="00B050"/>
                </a:solidFill>
                <a:latin typeface="Times New Roman" panose="02020603050405020304" pitchFamily="18" charset="0"/>
                <a:cs typeface="Times New Roman" panose="02020603050405020304" pitchFamily="18" charset="0"/>
              </a:rPr>
              <a:t>Альона</a:t>
            </a:r>
            <a:r>
              <a:rPr lang="uk-UA" altLang="ko-KR" sz="2400" b="1" dirty="0">
                <a:solidFill>
                  <a:srgbClr val="00B050"/>
                </a:solidFill>
                <a:latin typeface="Times New Roman" panose="02020603050405020304" pitchFamily="18" charset="0"/>
                <a:cs typeface="Times New Roman" panose="02020603050405020304" pitchFamily="18" charset="0"/>
              </a:rPr>
              <a:t> </a:t>
            </a:r>
            <a:r>
              <a:rPr kumimoji="0" lang="uk-UA" altLang="ko-KR" sz="2400" b="1" dirty="0" err="1">
                <a:solidFill>
                  <a:srgbClr val="00B050"/>
                </a:solidFill>
                <a:latin typeface="Times New Roman" panose="02020603050405020304" pitchFamily="18" charset="0"/>
                <a:cs typeface="Times New Roman" panose="02020603050405020304" pitchFamily="18" charset="0"/>
              </a:rPr>
              <a:t>Дідик</a:t>
            </a:r>
            <a:r>
              <a:rPr kumimoji="0" lang="uk-UA" altLang="ko-KR" sz="2400" b="1" dirty="0">
                <a:solidFill>
                  <a:srgbClr val="00B050"/>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r>
              <a:rPr lang="uk-UA" altLang="ko-KR" sz="2400" b="1" dirty="0">
                <a:solidFill>
                  <a:srgbClr val="00B050"/>
                </a:solidFill>
                <a:latin typeface="Times New Roman" panose="02020603050405020304" pitchFamily="18" charset="0"/>
                <a:cs typeface="Times New Roman" panose="02020603050405020304" pitchFamily="18" charset="0"/>
              </a:rPr>
              <a:t>директор КУ «ЦПРПП ВМР»</a:t>
            </a:r>
            <a:endParaRPr kumimoji="0" lang="uk-UA" altLang="ko-KR" sz="2400" b="1" dirty="0">
              <a:solidFill>
                <a:srgbClr val="00B05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altLang="ko-KR" sz="2000" b="1" dirty="0">
                <a:solidFill>
                  <a:srgbClr val="FF0000"/>
                </a:solidFill>
                <a:latin typeface="Times New Roman" panose="02020603050405020304" pitchFamily="18" charset="0"/>
                <a:cs typeface="Times New Roman" panose="02020603050405020304" pitchFamily="18" charset="0"/>
              </a:rPr>
              <a:t>(067) 858 61 59</a:t>
            </a:r>
          </a:p>
          <a:p>
            <a:pPr algn="ctr" fontAlgn="auto">
              <a:spcBef>
                <a:spcPts val="0"/>
              </a:spcBef>
              <a:spcAft>
                <a:spcPts val="0"/>
              </a:spcAft>
              <a:defRPr/>
            </a:pPr>
            <a:r>
              <a:rPr lang="en-US" altLang="ko-KR" sz="2000" b="1" dirty="0">
                <a:solidFill>
                  <a:schemeClr val="accent1">
                    <a:lumMod val="75000"/>
                  </a:schemeClr>
                </a:solidFill>
                <a:latin typeface="Times New Roman" panose="02020603050405020304" pitchFamily="18" charset="0"/>
                <a:cs typeface="Times New Roman" panose="02020603050405020304" pitchFamily="18" charset="0"/>
              </a:rPr>
              <a:t>didyk@galaxy.vn.ua</a:t>
            </a:r>
            <a:endParaRPr kumimoji="0" lang="en-US" altLang="ko-KR" b="1"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1602254"/>
            <a:ext cx="8808720" cy="2893100"/>
          </a:xfrm>
          <a:prstGeom prst="rect">
            <a:avLst/>
          </a:prstGeom>
        </p:spPr>
        <p:txBody>
          <a:bodyPr wrap="square">
            <a:spAutoFit/>
          </a:bodyPr>
          <a:lstStyle/>
          <a:p>
            <a:pPr marL="285750" lvl="0" indent="-285750" fontAlgn="base">
              <a:buFont typeface="Wingdings" pitchFamily="2" charset="2"/>
              <a:buChar char="Ø"/>
            </a:pPr>
            <a:r>
              <a:rPr lang="uk-UA" dirty="0">
                <a:solidFill>
                  <a:srgbClr val="00B050"/>
                </a:solidFill>
              </a:rPr>
              <a:t>Тематичні оцінки </a:t>
            </a:r>
            <a:r>
              <a:rPr lang="uk-UA" dirty="0">
                <a:solidFill>
                  <a:schemeClr val="accent5">
                    <a:lumMod val="75000"/>
                  </a:schemeClr>
                </a:solidFill>
              </a:rPr>
              <a:t>виставляють у колонку без дати з написом «Тема».</a:t>
            </a:r>
          </a:p>
          <a:p>
            <a:pPr marL="285750" lvl="0" indent="-285750" fontAlgn="base">
              <a:buFont typeface="Wingdings" pitchFamily="2" charset="2"/>
              <a:buChar char="Ø"/>
            </a:pPr>
            <a:r>
              <a:rPr lang="uk-UA" dirty="0">
                <a:solidFill>
                  <a:schemeClr val="accent5">
                    <a:lumMod val="75000"/>
                  </a:schemeClr>
                </a:solidFill>
              </a:rPr>
              <a:t>Тематична оцінка коригуванню не підлягає, тому в журналі </a:t>
            </a:r>
            <a:r>
              <a:rPr lang="uk-UA" b="1" dirty="0">
                <a:solidFill>
                  <a:schemeClr val="accent5">
                    <a:lumMod val="75000"/>
                  </a:schemeClr>
                </a:solidFill>
              </a:rPr>
              <a:t>не потрібно</a:t>
            </a:r>
            <a:r>
              <a:rPr lang="uk-UA" dirty="0">
                <a:solidFill>
                  <a:schemeClr val="accent5">
                    <a:lumMod val="75000"/>
                  </a:schemeClr>
                </a:solidFill>
              </a:rPr>
              <a:t> виводити окрему колонку «Скоригована» після тематичної оцінки.</a:t>
            </a:r>
          </a:p>
          <a:p>
            <a:pPr marL="285750" lvl="0" indent="-285750" fontAlgn="base">
              <a:buFont typeface="Wingdings" pitchFamily="2" charset="2"/>
              <a:buChar char="Ø"/>
            </a:pPr>
            <a:r>
              <a:rPr lang="uk-UA" dirty="0">
                <a:solidFill>
                  <a:schemeClr val="accent5">
                    <a:lumMod val="75000"/>
                  </a:schemeClr>
                </a:solidFill>
              </a:rPr>
              <a:t>Тематичну оцінку виводять на основі поточних оцінок.</a:t>
            </a:r>
          </a:p>
          <a:p>
            <a:pPr marL="285750" lvl="0" indent="-285750" fontAlgn="base">
              <a:buFont typeface="Wingdings" pitchFamily="2" charset="2"/>
              <a:buChar char="Ø"/>
            </a:pPr>
            <a:r>
              <a:rPr lang="uk-UA" dirty="0">
                <a:solidFill>
                  <a:schemeClr val="accent5">
                    <a:lumMod val="75000"/>
                  </a:schemeClr>
                </a:solidFill>
              </a:rPr>
              <a:t>Проведення діагностичної (контрольної) роботи для виставлення тематичної оцінки — </a:t>
            </a:r>
            <a:r>
              <a:rPr lang="uk-UA" b="1" dirty="0">
                <a:solidFill>
                  <a:schemeClr val="accent5">
                    <a:lumMod val="75000"/>
                  </a:schemeClr>
                </a:solidFill>
              </a:rPr>
              <a:t>на розсуд учителя</a:t>
            </a:r>
            <a:r>
              <a:rPr lang="uk-UA" dirty="0">
                <a:solidFill>
                  <a:schemeClr val="accent5">
                    <a:lumMod val="75000"/>
                  </a:schemeClr>
                </a:solidFill>
              </a:rPr>
              <a:t> залежно від тижневого навантаження.</a:t>
            </a:r>
          </a:p>
          <a:p>
            <a:pPr marL="285750" lvl="0" indent="-285750" fontAlgn="base">
              <a:buFont typeface="Wingdings" pitchFamily="2" charset="2"/>
              <a:buChar char="Ø"/>
            </a:pPr>
            <a:r>
              <a:rPr lang="uk-UA" dirty="0">
                <a:solidFill>
                  <a:schemeClr val="accent5">
                    <a:lumMod val="75000"/>
                  </a:schemeClr>
                </a:solidFill>
              </a:rPr>
              <a:t>Під час виставлення поточних оцінок учитель має усвідомлювати, які саме результати навчання було оцінено на певному уроці, за підсумками виконання певного виду навчальної діяльності чи певного завдання з підручника.</a:t>
            </a:r>
          </a:p>
          <a:p>
            <a:pPr marL="285750" lvl="0" indent="-285750" fontAlgn="base">
              <a:buFont typeface="Wingdings" pitchFamily="2" charset="2"/>
              <a:buChar char="Ø"/>
            </a:pPr>
            <a:r>
              <a:rPr lang="uk-UA" dirty="0">
                <a:solidFill>
                  <a:schemeClr val="accent5">
                    <a:lumMod val="75000"/>
                  </a:schemeClr>
                </a:solidFill>
              </a:rPr>
              <a:t>Тематична оцінка має відповідати певній групі або кільком групам результатів навчання. Наприклад, під час оцінювання теми 1 відбувається оцінювання результатів навчання з групи 1 та групи 2.</a:t>
            </a:r>
          </a:p>
          <a:p>
            <a:pPr marL="285750" lvl="0" indent="-285750" fontAlgn="base">
              <a:buFont typeface="Wingdings" pitchFamily="2" charset="2"/>
              <a:buChar char="Ø"/>
            </a:pPr>
            <a:r>
              <a:rPr lang="uk-UA" dirty="0">
                <a:solidFill>
                  <a:schemeClr val="accent5">
                    <a:lumMod val="75000"/>
                  </a:schemeClr>
                </a:solidFill>
              </a:rPr>
              <a:t>Результати перевірки робочих зошитів у тематичній оцінці </a:t>
            </a:r>
            <a:r>
              <a:rPr lang="uk-UA" b="1" dirty="0">
                <a:solidFill>
                  <a:schemeClr val="accent5">
                    <a:lumMod val="75000"/>
                  </a:schemeClr>
                </a:solidFill>
              </a:rPr>
              <a:t>не враховують</a:t>
            </a:r>
            <a:r>
              <a:rPr lang="uk-UA" dirty="0">
                <a:solidFill>
                  <a:schemeClr val="accent5">
                    <a:lumMod val="75000"/>
                  </a:schemeClr>
                </a:solidFill>
              </a:rPr>
              <a:t>.</a:t>
            </a:r>
          </a:p>
        </p:txBody>
      </p:sp>
      <p:sp>
        <p:nvSpPr>
          <p:cNvPr id="3" name="Rectangle 5"/>
          <p:cNvSpPr>
            <a:spLocks noChangeArrowheads="1"/>
          </p:cNvSpPr>
          <p:nvPr/>
        </p:nvSpPr>
        <p:spPr bwMode="auto">
          <a:xfrm>
            <a:off x="1981200" y="285204"/>
            <a:ext cx="703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Оцінювання результатів навчання</a:t>
            </a:r>
          </a:p>
        </p:txBody>
      </p:sp>
    </p:spTree>
    <p:extLst>
      <p:ext uri="{BB962C8B-B14F-4D97-AF65-F5344CB8AC3E}">
        <p14:creationId xmlns:p14="http://schemas.microsoft.com/office/powerpoint/2010/main" val="338528306"/>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644" y="1226580"/>
            <a:ext cx="8671808" cy="3323987"/>
          </a:xfrm>
          <a:prstGeom prst="rect">
            <a:avLst/>
          </a:prstGeom>
        </p:spPr>
        <p:txBody>
          <a:bodyPr wrap="square">
            <a:spAutoFit/>
          </a:bodyPr>
          <a:lstStyle/>
          <a:p>
            <a:r>
              <a:rPr lang="uk-UA" dirty="0" smtClean="0">
                <a:solidFill>
                  <a:srgbClr val="00B050"/>
                </a:solidFill>
              </a:rPr>
              <a:t>Семестрове </a:t>
            </a:r>
            <a:r>
              <a:rPr lang="uk-UA" dirty="0">
                <a:solidFill>
                  <a:srgbClr val="00B050"/>
                </a:solidFill>
              </a:rPr>
              <a:t>оцінювання</a:t>
            </a:r>
            <a:r>
              <a:rPr lang="uk-UA" dirty="0">
                <a:solidFill>
                  <a:schemeClr val="accent5">
                    <a:lumMod val="75000"/>
                  </a:schemeClr>
                </a:solidFill>
              </a:rPr>
              <a:t>, залежно від ситуації, можна проводити за результатами оцінювання:</a:t>
            </a:r>
          </a:p>
          <a:p>
            <a:pPr marL="285750" lvl="0" indent="-285750">
              <a:buFont typeface="Wingdings" pitchFamily="2" charset="2"/>
              <a:buChar char="Ø"/>
            </a:pPr>
            <a:r>
              <a:rPr lang="ru-RU" dirty="0" err="1" smtClean="0">
                <a:solidFill>
                  <a:schemeClr val="accent5">
                    <a:lumMod val="75000"/>
                  </a:schemeClr>
                </a:solidFill>
              </a:rPr>
              <a:t>Оцінку</a:t>
            </a:r>
            <a:r>
              <a:rPr lang="ru-RU" dirty="0" smtClean="0">
                <a:solidFill>
                  <a:schemeClr val="accent5">
                    <a:lumMod val="75000"/>
                  </a:schemeClr>
                </a:solidFill>
              </a:rPr>
              <a:t> </a:t>
            </a:r>
            <a:r>
              <a:rPr lang="ru-RU" dirty="0">
                <a:solidFill>
                  <a:schemeClr val="accent5">
                    <a:lumMod val="75000"/>
                  </a:schemeClr>
                </a:solidFill>
              </a:rPr>
              <a:t>за семестр </a:t>
            </a:r>
            <a:r>
              <a:rPr lang="ru-RU" dirty="0" err="1">
                <a:solidFill>
                  <a:schemeClr val="accent5">
                    <a:lumMod val="75000"/>
                  </a:schemeClr>
                </a:solidFill>
              </a:rPr>
              <a:t>ставлять</a:t>
            </a:r>
            <a:r>
              <a:rPr lang="ru-RU" dirty="0">
                <a:solidFill>
                  <a:schemeClr val="accent5">
                    <a:lumMod val="75000"/>
                  </a:schemeClr>
                </a:solidFill>
              </a:rPr>
              <a:t> на </a:t>
            </a:r>
            <a:r>
              <a:rPr lang="ru-RU" dirty="0" err="1">
                <a:solidFill>
                  <a:schemeClr val="accent5">
                    <a:lumMod val="75000"/>
                  </a:schemeClr>
                </a:solidFill>
              </a:rPr>
              <a:t>основі</a:t>
            </a:r>
            <a:r>
              <a:rPr lang="ru-RU" dirty="0">
                <a:solidFill>
                  <a:schemeClr val="accent5">
                    <a:lumMod val="75000"/>
                  </a:schemeClr>
                </a:solidFill>
              </a:rPr>
              <a:t> </a:t>
            </a:r>
            <a:r>
              <a:rPr lang="ru-RU" dirty="0" err="1">
                <a:solidFill>
                  <a:schemeClr val="accent5">
                    <a:lumMod val="75000"/>
                  </a:schemeClr>
                </a:solidFill>
              </a:rPr>
              <a:t>тематичних</a:t>
            </a:r>
            <a:r>
              <a:rPr lang="ru-RU" dirty="0">
                <a:solidFill>
                  <a:schemeClr val="accent5">
                    <a:lumMod val="75000"/>
                  </a:schemeClr>
                </a:solidFill>
              </a:rPr>
              <a:t> </a:t>
            </a:r>
            <a:r>
              <a:rPr lang="ru-RU" dirty="0" err="1">
                <a:solidFill>
                  <a:schemeClr val="accent5">
                    <a:lumMod val="75000"/>
                  </a:schemeClr>
                </a:solidFill>
              </a:rPr>
              <a:t>оцінок</a:t>
            </a:r>
            <a:r>
              <a:rPr lang="ru-RU" dirty="0">
                <a:solidFill>
                  <a:schemeClr val="accent5">
                    <a:lumMod val="75000"/>
                  </a:schemeClr>
                </a:solidFill>
              </a:rPr>
              <a:t> та контролю </a:t>
            </a:r>
            <a:r>
              <a:rPr lang="ru-RU" dirty="0" err="1">
                <a:solidFill>
                  <a:schemeClr val="accent5">
                    <a:lumMod val="75000"/>
                  </a:schemeClr>
                </a:solidFill>
              </a:rPr>
              <a:t>груп</a:t>
            </a:r>
            <a:r>
              <a:rPr lang="ru-RU" dirty="0">
                <a:solidFill>
                  <a:schemeClr val="accent5">
                    <a:lumMod val="75000"/>
                  </a:schemeClr>
                </a:solidFill>
              </a:rPr>
              <a:t> </a:t>
            </a:r>
            <a:r>
              <a:rPr lang="ru-RU" dirty="0" err="1">
                <a:solidFill>
                  <a:schemeClr val="accent5">
                    <a:lumMod val="75000"/>
                  </a:schemeClr>
                </a:solidFill>
              </a:rPr>
              <a:t>загальних</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a:t>
            </a:r>
          </a:p>
          <a:p>
            <a:pPr marL="285750" lvl="0" indent="-285750">
              <a:buFont typeface="Wingdings" pitchFamily="2" charset="2"/>
              <a:buChar char="Ø"/>
            </a:pPr>
            <a:r>
              <a:rPr lang="ru-RU" dirty="0" smtClean="0">
                <a:solidFill>
                  <a:schemeClr val="accent5">
                    <a:lumMod val="75000"/>
                  </a:schemeClr>
                </a:solidFill>
              </a:rPr>
              <a:t>Перед </a:t>
            </a:r>
            <a:r>
              <a:rPr lang="ru-RU" dirty="0">
                <a:solidFill>
                  <a:schemeClr val="accent5">
                    <a:lumMod val="75000"/>
                  </a:schemeClr>
                </a:solidFill>
              </a:rPr>
              <a:t>семестровою </a:t>
            </a:r>
            <a:r>
              <a:rPr lang="ru-RU" dirty="0" err="1">
                <a:solidFill>
                  <a:schemeClr val="accent5">
                    <a:lumMod val="75000"/>
                  </a:schemeClr>
                </a:solidFill>
              </a:rPr>
              <a:t>оцінкою</a:t>
            </a:r>
            <a:r>
              <a:rPr lang="ru-RU" dirty="0">
                <a:solidFill>
                  <a:schemeClr val="accent5">
                    <a:lumMod val="75000"/>
                  </a:schemeClr>
                </a:solidFill>
              </a:rPr>
              <a:t> в колонках без </a:t>
            </a:r>
            <a:r>
              <a:rPr lang="ru-RU" dirty="0" err="1">
                <a:solidFill>
                  <a:schemeClr val="accent5">
                    <a:lumMod val="75000"/>
                  </a:schemeClr>
                </a:solidFill>
              </a:rPr>
              <a:t>дати</a:t>
            </a:r>
            <a:r>
              <a:rPr lang="ru-RU" dirty="0">
                <a:solidFill>
                  <a:schemeClr val="accent5">
                    <a:lumMod val="75000"/>
                  </a:schemeClr>
                </a:solidFill>
              </a:rPr>
              <a:t> </a:t>
            </a:r>
            <a:r>
              <a:rPr lang="ru-RU" dirty="0" err="1">
                <a:solidFill>
                  <a:schemeClr val="accent5">
                    <a:lumMod val="75000"/>
                  </a:schemeClr>
                </a:solidFill>
              </a:rPr>
              <a:t>виставляють</a:t>
            </a:r>
            <a:r>
              <a:rPr lang="ru-RU" dirty="0">
                <a:solidFill>
                  <a:schemeClr val="accent5">
                    <a:lumMod val="75000"/>
                  </a:schemeClr>
                </a:solidFill>
              </a:rPr>
              <a:t> </a:t>
            </a:r>
            <a:r>
              <a:rPr lang="ru-RU" dirty="0" err="1">
                <a:solidFill>
                  <a:schemeClr val="accent5">
                    <a:lumMod val="75000"/>
                  </a:schemeClr>
                </a:solidFill>
              </a:rPr>
              <a:t>оцінки</a:t>
            </a:r>
            <a:r>
              <a:rPr lang="ru-RU" dirty="0">
                <a:solidFill>
                  <a:schemeClr val="accent5">
                    <a:lumMod val="75000"/>
                  </a:schemeClr>
                </a:solidFill>
              </a:rPr>
              <a:t> за </a:t>
            </a:r>
            <a:r>
              <a:rPr lang="ru-RU" dirty="0" err="1">
                <a:solidFill>
                  <a:schemeClr val="accent5">
                    <a:lumMod val="75000"/>
                  </a:schemeClr>
                </a:solidFill>
              </a:rPr>
              <a:t>кожну</a:t>
            </a:r>
            <a:r>
              <a:rPr lang="ru-RU" dirty="0">
                <a:solidFill>
                  <a:schemeClr val="accent5">
                    <a:lumMod val="75000"/>
                  </a:schemeClr>
                </a:solidFill>
              </a:rPr>
              <a:t> </a:t>
            </a:r>
            <a:r>
              <a:rPr lang="ru-RU" dirty="0" err="1">
                <a:solidFill>
                  <a:schemeClr val="accent5">
                    <a:lumMod val="75000"/>
                  </a:schemeClr>
                </a:solidFill>
              </a:rPr>
              <a:t>групу</a:t>
            </a:r>
            <a:r>
              <a:rPr lang="ru-RU" dirty="0">
                <a:solidFill>
                  <a:schemeClr val="accent5">
                    <a:lumMod val="75000"/>
                  </a:schemeClr>
                </a:solidFill>
              </a:rPr>
              <a:t> </a:t>
            </a:r>
            <a:r>
              <a:rPr lang="ru-RU" dirty="0" err="1">
                <a:solidFill>
                  <a:schemeClr val="accent5">
                    <a:lumMod val="75000"/>
                  </a:schemeClr>
                </a:solidFill>
              </a:rPr>
              <a:t>загальних</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a:t>
            </a:r>
          </a:p>
          <a:p>
            <a:pPr marL="285750" lvl="0" indent="-285750">
              <a:buFont typeface="Wingdings" pitchFamily="2" charset="2"/>
              <a:buChar char="Ø"/>
            </a:pPr>
            <a:r>
              <a:rPr lang="ru-RU" dirty="0" err="1" smtClean="0">
                <a:solidFill>
                  <a:schemeClr val="accent5">
                    <a:lumMod val="75000"/>
                  </a:schemeClr>
                </a:solidFill>
              </a:rPr>
              <a:t>Механізм</a:t>
            </a:r>
            <a:r>
              <a:rPr lang="ru-RU" dirty="0" smtClean="0">
                <a:solidFill>
                  <a:schemeClr val="accent5">
                    <a:lumMod val="75000"/>
                  </a:schemeClr>
                </a:solidFill>
              </a:rPr>
              <a:t> </a:t>
            </a:r>
            <a:r>
              <a:rPr lang="ru-RU" dirty="0" err="1">
                <a:solidFill>
                  <a:schemeClr val="accent5">
                    <a:lumMod val="75000"/>
                  </a:schemeClr>
                </a:solidFill>
              </a:rPr>
              <a:t>обчислення</a:t>
            </a:r>
            <a:r>
              <a:rPr lang="ru-RU" dirty="0">
                <a:solidFill>
                  <a:schemeClr val="accent5">
                    <a:lumMod val="75000"/>
                  </a:schemeClr>
                </a:solidFill>
              </a:rPr>
              <a:t> </a:t>
            </a:r>
            <a:r>
              <a:rPr lang="ru-RU" dirty="0" err="1">
                <a:solidFill>
                  <a:schemeClr val="accent5">
                    <a:lumMod val="75000"/>
                  </a:schemeClr>
                </a:solidFill>
              </a:rPr>
              <a:t>семестрової</a:t>
            </a:r>
            <a:r>
              <a:rPr lang="ru-RU" dirty="0">
                <a:solidFill>
                  <a:schemeClr val="accent5">
                    <a:lumMod val="75000"/>
                  </a:schemeClr>
                </a:solidFill>
              </a:rPr>
              <a:t> </a:t>
            </a:r>
            <a:r>
              <a:rPr lang="ru-RU" dirty="0" err="1">
                <a:solidFill>
                  <a:schemeClr val="accent5">
                    <a:lumMod val="75000"/>
                  </a:schemeClr>
                </a:solidFill>
              </a:rPr>
              <a:t>оцінки</a:t>
            </a:r>
            <a:r>
              <a:rPr lang="ru-RU" dirty="0">
                <a:solidFill>
                  <a:schemeClr val="accent5">
                    <a:lumMod val="75000"/>
                  </a:schemeClr>
                </a:solidFill>
              </a:rPr>
              <a:t> на </a:t>
            </a:r>
            <a:r>
              <a:rPr lang="ru-RU" dirty="0" err="1">
                <a:solidFill>
                  <a:schemeClr val="accent5">
                    <a:lumMod val="75000"/>
                  </a:schemeClr>
                </a:solidFill>
              </a:rPr>
              <a:t>основі</a:t>
            </a:r>
            <a:r>
              <a:rPr lang="ru-RU" dirty="0">
                <a:solidFill>
                  <a:schemeClr val="accent5">
                    <a:lumMod val="75000"/>
                  </a:schemeClr>
                </a:solidFill>
              </a:rPr>
              <a:t> </a:t>
            </a:r>
            <a:r>
              <a:rPr lang="ru-RU" dirty="0" err="1">
                <a:solidFill>
                  <a:schemeClr val="accent5">
                    <a:lumMod val="75000"/>
                  </a:schemeClr>
                </a:solidFill>
              </a:rPr>
              <a:t>тематичних</a:t>
            </a:r>
            <a:r>
              <a:rPr lang="ru-RU" dirty="0">
                <a:solidFill>
                  <a:schemeClr val="accent5">
                    <a:lumMod val="75000"/>
                  </a:schemeClr>
                </a:solidFill>
              </a:rPr>
              <a:t> </a:t>
            </a:r>
            <a:r>
              <a:rPr lang="ru-RU" dirty="0" err="1">
                <a:solidFill>
                  <a:schemeClr val="accent5">
                    <a:lumMod val="75000"/>
                  </a:schemeClr>
                </a:solidFill>
              </a:rPr>
              <a:t>оцінок</a:t>
            </a:r>
            <a:r>
              <a:rPr lang="ru-RU" dirty="0">
                <a:solidFill>
                  <a:schemeClr val="accent5">
                    <a:lumMod val="75000"/>
                  </a:schemeClr>
                </a:solidFill>
              </a:rPr>
              <a:t> та </a:t>
            </a:r>
            <a:r>
              <a:rPr lang="ru-RU" dirty="0" err="1">
                <a:solidFill>
                  <a:schemeClr val="accent5">
                    <a:lumMod val="75000"/>
                  </a:schemeClr>
                </a:solidFill>
              </a:rPr>
              <a:t>оцінок</a:t>
            </a:r>
            <a:r>
              <a:rPr lang="ru-RU" dirty="0">
                <a:solidFill>
                  <a:schemeClr val="accent5">
                    <a:lumMod val="75000"/>
                  </a:schemeClr>
                </a:solidFill>
              </a:rPr>
              <a:t> за </a:t>
            </a:r>
            <a:r>
              <a:rPr lang="ru-RU" dirty="0" err="1">
                <a:solidFill>
                  <a:schemeClr val="accent5">
                    <a:lumMod val="75000"/>
                  </a:schemeClr>
                </a:solidFill>
              </a:rPr>
              <a:t>групи</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 заклад </a:t>
            </a:r>
            <a:r>
              <a:rPr lang="ru-RU" dirty="0" err="1">
                <a:solidFill>
                  <a:schemeClr val="accent5">
                    <a:lumMod val="75000"/>
                  </a:schemeClr>
                </a:solidFill>
              </a:rPr>
              <a:t>освіти</a:t>
            </a:r>
            <a:r>
              <a:rPr lang="ru-RU" dirty="0">
                <a:solidFill>
                  <a:schemeClr val="accent5">
                    <a:lumMod val="75000"/>
                  </a:schemeClr>
                </a:solidFill>
              </a:rPr>
              <a:t> </a:t>
            </a:r>
            <a:r>
              <a:rPr lang="ru-RU" dirty="0" err="1">
                <a:solidFill>
                  <a:schemeClr val="accent5">
                    <a:lumMod val="75000"/>
                  </a:schemeClr>
                </a:solidFill>
              </a:rPr>
              <a:t>визначає</a:t>
            </a:r>
            <a:r>
              <a:rPr lang="ru-RU" dirty="0">
                <a:solidFill>
                  <a:schemeClr val="accent5">
                    <a:lumMod val="75000"/>
                  </a:schemeClr>
                </a:solidFill>
              </a:rPr>
              <a:t> </a:t>
            </a:r>
            <a:r>
              <a:rPr lang="ru-RU" dirty="0" err="1">
                <a:solidFill>
                  <a:schemeClr val="accent5">
                    <a:lumMod val="75000"/>
                  </a:schemeClr>
                </a:solidFill>
              </a:rPr>
              <a:t>самостійно</a:t>
            </a:r>
            <a:r>
              <a:rPr lang="ru-RU" dirty="0">
                <a:solidFill>
                  <a:schemeClr val="accent5">
                    <a:lumMod val="75000"/>
                  </a:schemeClr>
                </a:solidFill>
              </a:rPr>
              <a:t> й </a:t>
            </a:r>
            <a:r>
              <a:rPr lang="ru-RU" dirty="0" err="1">
                <a:solidFill>
                  <a:schemeClr val="accent5">
                    <a:lumMod val="75000"/>
                  </a:schemeClr>
                </a:solidFill>
              </a:rPr>
              <a:t>описує</a:t>
            </a:r>
            <a:r>
              <a:rPr lang="ru-RU" dirty="0">
                <a:solidFill>
                  <a:schemeClr val="accent5">
                    <a:lumMod val="75000"/>
                  </a:schemeClr>
                </a:solidFill>
              </a:rPr>
              <a:t> в </a:t>
            </a:r>
            <a:r>
              <a:rPr lang="ru-RU" dirty="0" err="1">
                <a:solidFill>
                  <a:schemeClr val="accent5">
                    <a:lumMod val="75000"/>
                  </a:schemeClr>
                </a:solidFill>
              </a:rPr>
              <a:t>освітній</a:t>
            </a:r>
            <a:r>
              <a:rPr lang="ru-RU" dirty="0">
                <a:solidFill>
                  <a:schemeClr val="accent5">
                    <a:lumMod val="75000"/>
                  </a:schemeClr>
                </a:solidFill>
              </a:rPr>
              <a:t> </a:t>
            </a:r>
            <a:r>
              <a:rPr lang="ru-RU" dirty="0" err="1">
                <a:solidFill>
                  <a:schemeClr val="accent5">
                    <a:lumMod val="75000"/>
                  </a:schemeClr>
                </a:solidFill>
              </a:rPr>
              <a:t>програмі</a:t>
            </a:r>
            <a:r>
              <a:rPr lang="ru-RU" dirty="0">
                <a:solidFill>
                  <a:schemeClr val="accent5">
                    <a:lumMod val="75000"/>
                  </a:schemeClr>
                </a:solidFill>
              </a:rPr>
              <a:t>. </a:t>
            </a:r>
            <a:r>
              <a:rPr lang="ru-RU" dirty="0" err="1">
                <a:solidFill>
                  <a:schemeClr val="accent5">
                    <a:lumMod val="75000"/>
                  </a:schemeClr>
                </a:solidFill>
              </a:rPr>
              <a:t>Це</a:t>
            </a:r>
            <a:r>
              <a:rPr lang="ru-RU" dirty="0">
                <a:solidFill>
                  <a:schemeClr val="accent5">
                    <a:lumMod val="75000"/>
                  </a:schemeClr>
                </a:solidFill>
              </a:rPr>
              <a:t> </a:t>
            </a:r>
            <a:r>
              <a:rPr lang="ru-RU" dirty="0" err="1">
                <a:solidFill>
                  <a:schemeClr val="accent5">
                    <a:lumMod val="75000"/>
                  </a:schemeClr>
                </a:solidFill>
              </a:rPr>
              <a:t>може</a:t>
            </a:r>
            <a:r>
              <a:rPr lang="ru-RU" dirty="0">
                <a:solidFill>
                  <a:schemeClr val="accent5">
                    <a:lumMod val="75000"/>
                  </a:schemeClr>
                </a:solidFill>
              </a:rPr>
              <a:t> бути як </a:t>
            </a:r>
            <a:r>
              <a:rPr lang="ru-RU" dirty="0" err="1">
                <a:solidFill>
                  <a:schemeClr val="accent5">
                    <a:lumMod val="75000"/>
                  </a:schemeClr>
                </a:solidFill>
              </a:rPr>
              <a:t>просте</a:t>
            </a:r>
            <a:r>
              <a:rPr lang="ru-RU" dirty="0">
                <a:solidFill>
                  <a:schemeClr val="accent5">
                    <a:lumMod val="75000"/>
                  </a:schemeClr>
                </a:solidFill>
              </a:rPr>
              <a:t> </a:t>
            </a:r>
            <a:r>
              <a:rPr lang="ru-RU" dirty="0" err="1">
                <a:solidFill>
                  <a:schemeClr val="accent5">
                    <a:lumMod val="75000"/>
                  </a:schemeClr>
                </a:solidFill>
              </a:rPr>
              <a:t>середнє</a:t>
            </a:r>
            <a:r>
              <a:rPr lang="ru-RU" dirty="0">
                <a:solidFill>
                  <a:schemeClr val="accent5">
                    <a:lumMod val="75000"/>
                  </a:schemeClr>
                </a:solidFill>
              </a:rPr>
              <a:t> </a:t>
            </a:r>
            <a:r>
              <a:rPr lang="ru-RU" dirty="0" err="1">
                <a:solidFill>
                  <a:schemeClr val="accent5">
                    <a:lumMod val="75000"/>
                  </a:schemeClr>
                </a:solidFill>
              </a:rPr>
              <a:t>арифметичне</a:t>
            </a:r>
            <a:r>
              <a:rPr lang="ru-RU" dirty="0">
                <a:solidFill>
                  <a:schemeClr val="accent5">
                    <a:lumMod val="75000"/>
                  </a:schemeClr>
                </a:solidFill>
              </a:rPr>
              <a:t>, так і </a:t>
            </a:r>
            <a:r>
              <a:rPr lang="ru-RU" dirty="0" err="1">
                <a:solidFill>
                  <a:schemeClr val="accent5">
                    <a:lumMod val="75000"/>
                  </a:schemeClr>
                </a:solidFill>
              </a:rPr>
              <a:t>складніший</a:t>
            </a:r>
            <a:r>
              <a:rPr lang="ru-RU" dirty="0">
                <a:solidFill>
                  <a:schemeClr val="accent5">
                    <a:lumMod val="75000"/>
                  </a:schemeClr>
                </a:solidFill>
              </a:rPr>
              <a:t> </a:t>
            </a:r>
            <a:r>
              <a:rPr lang="ru-RU" dirty="0" err="1">
                <a:solidFill>
                  <a:schemeClr val="accent5">
                    <a:lumMod val="75000"/>
                  </a:schemeClr>
                </a:solidFill>
              </a:rPr>
              <a:t>варіант</a:t>
            </a:r>
            <a:r>
              <a:rPr lang="ru-RU" dirty="0">
                <a:solidFill>
                  <a:schemeClr val="accent5">
                    <a:lumMod val="75000"/>
                  </a:schemeClr>
                </a:solidFill>
              </a:rPr>
              <a:t> з </a:t>
            </a:r>
            <a:r>
              <a:rPr lang="ru-RU" dirty="0" err="1">
                <a:solidFill>
                  <a:schemeClr val="accent5">
                    <a:lumMod val="75000"/>
                  </a:schemeClr>
                </a:solidFill>
              </a:rPr>
              <a:t>урахуванням</a:t>
            </a:r>
            <a:r>
              <a:rPr lang="ru-RU" dirty="0">
                <a:solidFill>
                  <a:schemeClr val="accent5">
                    <a:lumMod val="75000"/>
                  </a:schemeClr>
                </a:solidFill>
              </a:rPr>
              <a:t> ваги </a:t>
            </a:r>
            <a:r>
              <a:rPr lang="ru-RU" dirty="0" err="1">
                <a:solidFill>
                  <a:schemeClr val="accent5">
                    <a:lumMod val="75000"/>
                  </a:schemeClr>
                </a:solidFill>
              </a:rPr>
              <a:t>кожної</a:t>
            </a:r>
            <a:r>
              <a:rPr lang="ru-RU" dirty="0">
                <a:solidFill>
                  <a:schemeClr val="accent5">
                    <a:lumMod val="75000"/>
                  </a:schemeClr>
                </a:solidFill>
              </a:rPr>
              <a:t> </a:t>
            </a:r>
            <a:r>
              <a:rPr lang="ru-RU" dirty="0" err="1">
                <a:solidFill>
                  <a:schemeClr val="accent5">
                    <a:lumMod val="75000"/>
                  </a:schemeClr>
                </a:solidFill>
              </a:rPr>
              <a:t>групи</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a:t>
            </a:r>
          </a:p>
          <a:p>
            <a:pPr marL="285750" lvl="0" indent="-285750">
              <a:buFont typeface="Wingdings" pitchFamily="2" charset="2"/>
              <a:buChar char="Ø"/>
            </a:pPr>
            <a:r>
              <a:rPr lang="ru-RU" dirty="0" smtClean="0">
                <a:solidFill>
                  <a:schemeClr val="accent5">
                    <a:lumMod val="75000"/>
                  </a:schemeClr>
                </a:solidFill>
              </a:rPr>
              <a:t>•Перед </a:t>
            </a:r>
            <a:r>
              <a:rPr lang="ru-RU" dirty="0" err="1">
                <a:solidFill>
                  <a:schemeClr val="accent5">
                    <a:lumMod val="75000"/>
                  </a:schemeClr>
                </a:solidFill>
              </a:rPr>
              <a:t>виставленням</a:t>
            </a:r>
            <a:r>
              <a:rPr lang="ru-RU" dirty="0">
                <a:solidFill>
                  <a:schemeClr val="accent5">
                    <a:lumMod val="75000"/>
                  </a:schemeClr>
                </a:solidFill>
              </a:rPr>
              <a:t> </a:t>
            </a:r>
            <a:r>
              <a:rPr lang="ru-RU" dirty="0" err="1">
                <a:solidFill>
                  <a:schemeClr val="accent5">
                    <a:lumMod val="75000"/>
                  </a:schemeClr>
                </a:solidFill>
              </a:rPr>
              <a:t>семестрової</a:t>
            </a:r>
            <a:r>
              <a:rPr lang="ru-RU" dirty="0">
                <a:solidFill>
                  <a:schemeClr val="accent5">
                    <a:lumMod val="75000"/>
                  </a:schemeClr>
                </a:solidFill>
              </a:rPr>
              <a:t> </a:t>
            </a:r>
            <a:r>
              <a:rPr lang="ru-RU" dirty="0" err="1">
                <a:solidFill>
                  <a:schemeClr val="accent5">
                    <a:lumMod val="75000"/>
                  </a:schemeClr>
                </a:solidFill>
              </a:rPr>
              <a:t>оцінки</a:t>
            </a:r>
            <a:r>
              <a:rPr lang="ru-RU" dirty="0">
                <a:solidFill>
                  <a:schemeClr val="accent5">
                    <a:lumMod val="75000"/>
                  </a:schemeClr>
                </a:solidFill>
              </a:rPr>
              <a:t> </a:t>
            </a:r>
            <a:r>
              <a:rPr lang="ru-RU" dirty="0" err="1">
                <a:solidFill>
                  <a:schemeClr val="accent5">
                    <a:lumMod val="75000"/>
                  </a:schemeClr>
                </a:solidFill>
              </a:rPr>
              <a:t>може</a:t>
            </a:r>
            <a:r>
              <a:rPr lang="ru-RU" dirty="0">
                <a:solidFill>
                  <a:schemeClr val="accent5">
                    <a:lumMod val="75000"/>
                  </a:schemeClr>
                </a:solidFill>
              </a:rPr>
              <a:t> бути проведений </a:t>
            </a:r>
            <a:r>
              <a:rPr lang="ru-RU" dirty="0" err="1">
                <a:solidFill>
                  <a:schemeClr val="accent5">
                    <a:lumMod val="75000"/>
                  </a:schemeClr>
                </a:solidFill>
              </a:rPr>
              <a:t>комплексний</a:t>
            </a:r>
            <a:r>
              <a:rPr lang="ru-RU" dirty="0">
                <a:solidFill>
                  <a:schemeClr val="accent5">
                    <a:lumMod val="75000"/>
                  </a:schemeClr>
                </a:solidFill>
              </a:rPr>
              <a:t> контроль </a:t>
            </a:r>
            <a:r>
              <a:rPr lang="ru-RU" dirty="0" err="1">
                <a:solidFill>
                  <a:schemeClr val="accent5">
                    <a:lumMod val="75000"/>
                  </a:schemeClr>
                </a:solidFill>
              </a:rPr>
              <a:t>результатів</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 на </a:t>
            </a:r>
            <a:r>
              <a:rPr lang="ru-RU" dirty="0" err="1">
                <a:solidFill>
                  <a:schemeClr val="accent5">
                    <a:lumMod val="75000"/>
                  </a:schemeClr>
                </a:solidFill>
              </a:rPr>
              <a:t>основі</a:t>
            </a:r>
            <a:r>
              <a:rPr lang="ru-RU" dirty="0">
                <a:solidFill>
                  <a:schemeClr val="accent5">
                    <a:lumMod val="75000"/>
                  </a:schemeClr>
                </a:solidFill>
              </a:rPr>
              <a:t> </a:t>
            </a:r>
            <a:r>
              <a:rPr lang="ru-RU" dirty="0" err="1">
                <a:solidFill>
                  <a:schemeClr val="accent5">
                    <a:lumMod val="75000"/>
                  </a:schemeClr>
                </a:solidFill>
              </a:rPr>
              <a:t>якого</a:t>
            </a:r>
            <a:r>
              <a:rPr lang="ru-RU" dirty="0">
                <a:solidFill>
                  <a:schemeClr val="accent5">
                    <a:lumMod val="75000"/>
                  </a:schemeClr>
                </a:solidFill>
              </a:rPr>
              <a:t> </a:t>
            </a:r>
            <a:r>
              <a:rPr lang="ru-RU" dirty="0" err="1">
                <a:solidFill>
                  <a:schemeClr val="accent5">
                    <a:lumMod val="75000"/>
                  </a:schemeClr>
                </a:solidFill>
              </a:rPr>
              <a:t>виставляють</a:t>
            </a:r>
            <a:r>
              <a:rPr lang="ru-RU" dirty="0">
                <a:solidFill>
                  <a:schemeClr val="accent5">
                    <a:lumMod val="75000"/>
                  </a:schemeClr>
                </a:solidFill>
              </a:rPr>
              <a:t> </a:t>
            </a:r>
            <a:r>
              <a:rPr lang="ru-RU" dirty="0" err="1">
                <a:solidFill>
                  <a:schemeClr val="accent5">
                    <a:lumMod val="75000"/>
                  </a:schemeClr>
                </a:solidFill>
              </a:rPr>
              <a:t>оцінки</a:t>
            </a:r>
            <a:r>
              <a:rPr lang="ru-RU" dirty="0">
                <a:solidFill>
                  <a:schemeClr val="accent5">
                    <a:lumMod val="75000"/>
                  </a:schemeClr>
                </a:solidFill>
              </a:rPr>
              <a:t> за </a:t>
            </a:r>
            <a:r>
              <a:rPr lang="ru-RU" dirty="0" err="1">
                <a:solidFill>
                  <a:schemeClr val="accent5">
                    <a:lumMod val="75000"/>
                  </a:schemeClr>
                </a:solidFill>
              </a:rPr>
              <a:t>групи</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 </a:t>
            </a:r>
            <a:r>
              <a:rPr lang="ru-RU" dirty="0" err="1">
                <a:solidFill>
                  <a:schemeClr val="accent5">
                    <a:lumMod val="75000"/>
                  </a:schemeClr>
                </a:solidFill>
              </a:rPr>
              <a:t>Під</a:t>
            </a:r>
            <a:r>
              <a:rPr lang="ru-RU" dirty="0">
                <a:solidFill>
                  <a:schemeClr val="accent5">
                    <a:lumMod val="75000"/>
                  </a:schemeClr>
                </a:solidFill>
              </a:rPr>
              <a:t> час </a:t>
            </a:r>
            <a:r>
              <a:rPr lang="ru-RU" dirty="0" err="1">
                <a:solidFill>
                  <a:schemeClr val="accent5">
                    <a:lumMod val="75000"/>
                  </a:schemeClr>
                </a:solidFill>
              </a:rPr>
              <a:t>складання</a:t>
            </a:r>
            <a:r>
              <a:rPr lang="ru-RU" dirty="0">
                <a:solidFill>
                  <a:schemeClr val="accent5">
                    <a:lumMod val="75000"/>
                  </a:schemeClr>
                </a:solidFill>
              </a:rPr>
              <a:t> такого комплексного контролю </a:t>
            </a:r>
            <a:r>
              <a:rPr lang="ru-RU" dirty="0" err="1">
                <a:solidFill>
                  <a:schemeClr val="accent5">
                    <a:lumMod val="75000"/>
                  </a:schemeClr>
                </a:solidFill>
              </a:rPr>
              <a:t>вчитель</a:t>
            </a:r>
            <a:r>
              <a:rPr lang="ru-RU" dirty="0">
                <a:solidFill>
                  <a:schemeClr val="accent5">
                    <a:lumMod val="75000"/>
                  </a:schemeClr>
                </a:solidFill>
              </a:rPr>
              <a:t> </a:t>
            </a:r>
            <a:r>
              <a:rPr lang="ru-RU" dirty="0" err="1">
                <a:solidFill>
                  <a:schemeClr val="accent5">
                    <a:lumMod val="75000"/>
                  </a:schemeClr>
                </a:solidFill>
              </a:rPr>
              <a:t>має</a:t>
            </a:r>
            <a:r>
              <a:rPr lang="ru-RU" dirty="0">
                <a:solidFill>
                  <a:schemeClr val="accent5">
                    <a:lumMod val="75000"/>
                  </a:schemeClr>
                </a:solidFill>
              </a:rPr>
              <a:t> </a:t>
            </a:r>
            <a:r>
              <a:rPr lang="ru-RU" dirty="0" err="1">
                <a:solidFill>
                  <a:schemeClr val="accent5">
                    <a:lumMod val="75000"/>
                  </a:schemeClr>
                </a:solidFill>
              </a:rPr>
              <a:t>подбати</a:t>
            </a:r>
            <a:r>
              <a:rPr lang="ru-RU" dirty="0">
                <a:solidFill>
                  <a:schemeClr val="accent5">
                    <a:lumMod val="75000"/>
                  </a:schemeClr>
                </a:solidFill>
              </a:rPr>
              <a:t>, </a:t>
            </a:r>
            <a:r>
              <a:rPr lang="ru-RU" dirty="0" err="1">
                <a:solidFill>
                  <a:schemeClr val="accent5">
                    <a:lumMod val="75000"/>
                  </a:schemeClr>
                </a:solidFill>
              </a:rPr>
              <a:t>щоб</a:t>
            </a:r>
            <a:r>
              <a:rPr lang="ru-RU" dirty="0">
                <a:solidFill>
                  <a:schemeClr val="accent5">
                    <a:lumMod val="75000"/>
                  </a:schemeClr>
                </a:solidFill>
              </a:rPr>
              <a:t> </a:t>
            </a:r>
            <a:r>
              <a:rPr lang="ru-RU" dirty="0" err="1">
                <a:solidFill>
                  <a:schemeClr val="accent5">
                    <a:lumMod val="75000"/>
                  </a:schemeClr>
                </a:solidFill>
              </a:rPr>
              <a:t>запропоновані</a:t>
            </a:r>
            <a:r>
              <a:rPr lang="ru-RU" dirty="0">
                <a:solidFill>
                  <a:schemeClr val="accent5">
                    <a:lumMod val="75000"/>
                  </a:schemeClr>
                </a:solidFill>
              </a:rPr>
              <a:t> </a:t>
            </a:r>
            <a:r>
              <a:rPr lang="ru-RU" dirty="0" err="1">
                <a:solidFill>
                  <a:schemeClr val="accent5">
                    <a:lumMod val="75000"/>
                  </a:schemeClr>
                </a:solidFill>
              </a:rPr>
              <a:t>завдання</a:t>
            </a:r>
            <a:r>
              <a:rPr lang="ru-RU" dirty="0">
                <a:solidFill>
                  <a:schemeClr val="accent5">
                    <a:lumMod val="75000"/>
                  </a:schemeClr>
                </a:solidFill>
              </a:rPr>
              <a:t> давали </a:t>
            </a:r>
            <a:r>
              <a:rPr lang="ru-RU" dirty="0" err="1">
                <a:solidFill>
                  <a:schemeClr val="accent5">
                    <a:lumMod val="75000"/>
                  </a:schemeClr>
                </a:solidFill>
              </a:rPr>
              <a:t>змогу</a:t>
            </a:r>
            <a:r>
              <a:rPr lang="ru-RU" dirty="0">
                <a:solidFill>
                  <a:schemeClr val="accent5">
                    <a:lumMod val="75000"/>
                  </a:schemeClr>
                </a:solidFill>
              </a:rPr>
              <a:t> </a:t>
            </a:r>
            <a:r>
              <a:rPr lang="ru-RU" dirty="0" err="1">
                <a:solidFill>
                  <a:schemeClr val="accent5">
                    <a:lumMod val="75000"/>
                  </a:schemeClr>
                </a:solidFill>
              </a:rPr>
              <a:t>оцінити</a:t>
            </a:r>
            <a:r>
              <a:rPr lang="ru-RU" dirty="0">
                <a:solidFill>
                  <a:schemeClr val="accent5">
                    <a:lumMod val="75000"/>
                  </a:schemeClr>
                </a:solidFill>
              </a:rPr>
              <a:t> </a:t>
            </a:r>
            <a:r>
              <a:rPr lang="ru-RU" dirty="0" err="1">
                <a:solidFill>
                  <a:schemeClr val="accent5">
                    <a:lumMod val="75000"/>
                  </a:schemeClr>
                </a:solidFill>
              </a:rPr>
              <a:t>відповідні</a:t>
            </a:r>
            <a:r>
              <a:rPr lang="ru-RU" dirty="0">
                <a:solidFill>
                  <a:schemeClr val="accent5">
                    <a:lumMod val="75000"/>
                  </a:schemeClr>
                </a:solidFill>
              </a:rPr>
              <a:t> </a:t>
            </a:r>
            <a:r>
              <a:rPr lang="ru-RU" dirty="0" err="1">
                <a:solidFill>
                  <a:schemeClr val="accent5">
                    <a:lumMod val="75000"/>
                  </a:schemeClr>
                </a:solidFill>
              </a:rPr>
              <a:t>групи</a:t>
            </a:r>
            <a:r>
              <a:rPr lang="ru-RU" dirty="0">
                <a:solidFill>
                  <a:schemeClr val="accent5">
                    <a:lumMod val="75000"/>
                  </a:schemeClr>
                </a:solidFill>
              </a:rPr>
              <a:t> </a:t>
            </a:r>
            <a:r>
              <a:rPr lang="ru-RU" dirty="0" err="1">
                <a:solidFill>
                  <a:schemeClr val="accent5">
                    <a:lumMod val="75000"/>
                  </a:schemeClr>
                </a:solidFill>
              </a:rPr>
              <a:t>результатів</a:t>
            </a:r>
            <a:r>
              <a:rPr lang="ru-RU" dirty="0">
                <a:solidFill>
                  <a:schemeClr val="accent5">
                    <a:lumMod val="75000"/>
                  </a:schemeClr>
                </a:solidFill>
              </a:rPr>
              <a:t>.</a:t>
            </a:r>
          </a:p>
          <a:p>
            <a:pPr marL="285750" lvl="0" indent="-285750">
              <a:buFont typeface="Wingdings" pitchFamily="2" charset="2"/>
              <a:buChar char="Ø"/>
            </a:pPr>
            <a:r>
              <a:rPr lang="ru-RU" dirty="0" smtClean="0">
                <a:solidFill>
                  <a:schemeClr val="accent5">
                    <a:lumMod val="75000"/>
                  </a:schemeClr>
                </a:solidFill>
              </a:rPr>
              <a:t>•</a:t>
            </a:r>
            <a:r>
              <a:rPr lang="ru-RU" dirty="0" err="1" smtClean="0">
                <a:solidFill>
                  <a:schemeClr val="accent5">
                    <a:lumMod val="75000"/>
                  </a:schemeClr>
                </a:solidFill>
              </a:rPr>
              <a:t>Семестрова</a:t>
            </a:r>
            <a:r>
              <a:rPr lang="ru-RU" dirty="0" smtClean="0">
                <a:solidFill>
                  <a:schemeClr val="accent5">
                    <a:lumMod val="75000"/>
                  </a:schemeClr>
                </a:solidFill>
              </a:rPr>
              <a:t> </a:t>
            </a:r>
            <a:r>
              <a:rPr lang="ru-RU" dirty="0" err="1">
                <a:solidFill>
                  <a:schemeClr val="accent5">
                    <a:lumMod val="75000"/>
                  </a:schemeClr>
                </a:solidFill>
              </a:rPr>
              <a:t>оцінка</a:t>
            </a:r>
            <a:r>
              <a:rPr lang="ru-RU" dirty="0">
                <a:solidFill>
                  <a:schemeClr val="accent5">
                    <a:lumMod val="75000"/>
                  </a:schemeClr>
                </a:solidFill>
              </a:rPr>
              <a:t> на </a:t>
            </a:r>
            <a:r>
              <a:rPr lang="ru-RU" dirty="0" err="1">
                <a:solidFill>
                  <a:schemeClr val="accent5">
                    <a:lumMod val="75000"/>
                  </a:schemeClr>
                </a:solidFill>
              </a:rPr>
              <a:t>бажання</a:t>
            </a:r>
            <a:r>
              <a:rPr lang="ru-RU" dirty="0">
                <a:solidFill>
                  <a:schemeClr val="accent5">
                    <a:lumMod val="75000"/>
                  </a:schemeClr>
                </a:solidFill>
              </a:rPr>
              <a:t> </a:t>
            </a:r>
            <a:r>
              <a:rPr lang="ru-RU" dirty="0" err="1">
                <a:solidFill>
                  <a:schemeClr val="accent5">
                    <a:lumMod val="75000"/>
                  </a:schemeClr>
                </a:solidFill>
              </a:rPr>
              <a:t>учнів</a:t>
            </a:r>
            <a:r>
              <a:rPr lang="ru-RU" dirty="0">
                <a:solidFill>
                  <a:schemeClr val="accent5">
                    <a:lumMod val="75000"/>
                  </a:schemeClr>
                </a:solidFill>
              </a:rPr>
              <a:t> </a:t>
            </a:r>
            <a:r>
              <a:rPr lang="ru-RU" dirty="0" err="1">
                <a:solidFill>
                  <a:schemeClr val="accent5">
                    <a:lumMod val="75000"/>
                  </a:schemeClr>
                </a:solidFill>
              </a:rPr>
              <a:t>може</a:t>
            </a:r>
            <a:r>
              <a:rPr lang="ru-RU" dirty="0">
                <a:solidFill>
                  <a:schemeClr val="accent5">
                    <a:lumMod val="75000"/>
                  </a:schemeClr>
                </a:solidFill>
              </a:rPr>
              <a:t> бути </a:t>
            </a:r>
            <a:r>
              <a:rPr lang="ru-RU" dirty="0" err="1">
                <a:solidFill>
                  <a:schemeClr val="accent5">
                    <a:lumMod val="75000"/>
                  </a:schemeClr>
                </a:solidFill>
              </a:rPr>
              <a:t>скоригована</a:t>
            </a:r>
            <a:r>
              <a:rPr lang="ru-RU" dirty="0">
                <a:solidFill>
                  <a:schemeClr val="accent5">
                    <a:lumMod val="75000"/>
                  </a:schemeClr>
                </a:solidFill>
              </a:rPr>
              <a:t>. </a:t>
            </a:r>
            <a:r>
              <a:rPr lang="ru-RU" dirty="0" err="1">
                <a:solidFill>
                  <a:schemeClr val="accent5">
                    <a:lumMod val="75000"/>
                  </a:schemeClr>
                </a:solidFill>
              </a:rPr>
              <a:t>Незалежно</a:t>
            </a:r>
            <a:r>
              <a:rPr lang="ru-RU" dirty="0">
                <a:solidFill>
                  <a:schemeClr val="accent5">
                    <a:lumMod val="75000"/>
                  </a:schemeClr>
                </a:solidFill>
              </a:rPr>
              <a:t> </a:t>
            </a:r>
            <a:r>
              <a:rPr lang="ru-RU" dirty="0" err="1">
                <a:solidFill>
                  <a:schemeClr val="accent5">
                    <a:lumMod val="75000"/>
                  </a:schemeClr>
                </a:solidFill>
              </a:rPr>
              <a:t>від</a:t>
            </a:r>
            <a:r>
              <a:rPr lang="ru-RU" dirty="0">
                <a:solidFill>
                  <a:schemeClr val="accent5">
                    <a:lumMod val="75000"/>
                  </a:schemeClr>
                </a:solidFill>
              </a:rPr>
              <a:t> того, </a:t>
            </a:r>
            <a:r>
              <a:rPr lang="ru-RU" dirty="0" err="1">
                <a:solidFill>
                  <a:schemeClr val="accent5">
                    <a:lumMod val="75000"/>
                  </a:schemeClr>
                </a:solidFill>
              </a:rPr>
              <a:t>чи</a:t>
            </a:r>
            <a:r>
              <a:rPr lang="ru-RU" dirty="0">
                <a:solidFill>
                  <a:schemeClr val="accent5">
                    <a:lumMod val="75000"/>
                  </a:schemeClr>
                </a:solidFill>
              </a:rPr>
              <a:t> </a:t>
            </a:r>
            <a:r>
              <a:rPr lang="ru-RU" dirty="0" err="1">
                <a:solidFill>
                  <a:schemeClr val="accent5">
                    <a:lumMod val="75000"/>
                  </a:schemeClr>
                </a:solidFill>
              </a:rPr>
              <a:t>були</a:t>
            </a:r>
            <a:r>
              <a:rPr lang="ru-RU" dirty="0">
                <a:solidFill>
                  <a:schemeClr val="accent5">
                    <a:lumMod val="75000"/>
                  </a:schemeClr>
                </a:solidFill>
              </a:rPr>
              <a:t> </a:t>
            </a:r>
            <a:r>
              <a:rPr lang="ru-RU" dirty="0" err="1">
                <a:solidFill>
                  <a:schemeClr val="accent5">
                    <a:lumMod val="75000"/>
                  </a:schemeClr>
                </a:solidFill>
              </a:rPr>
              <a:t>охочі</a:t>
            </a:r>
            <a:r>
              <a:rPr lang="ru-RU" dirty="0">
                <a:solidFill>
                  <a:schemeClr val="accent5">
                    <a:lumMod val="75000"/>
                  </a:schemeClr>
                </a:solidFill>
              </a:rPr>
              <a:t> </a:t>
            </a:r>
            <a:r>
              <a:rPr lang="ru-RU" dirty="0" err="1">
                <a:solidFill>
                  <a:schemeClr val="accent5">
                    <a:lumMod val="75000"/>
                  </a:schemeClr>
                </a:solidFill>
              </a:rPr>
              <a:t>скоригувати</a:t>
            </a:r>
            <a:r>
              <a:rPr lang="ru-RU" dirty="0">
                <a:solidFill>
                  <a:schemeClr val="accent5">
                    <a:lumMod val="75000"/>
                  </a:schemeClr>
                </a:solidFill>
              </a:rPr>
              <a:t> </a:t>
            </a:r>
            <a:r>
              <a:rPr lang="ru-RU" dirty="0" err="1">
                <a:solidFill>
                  <a:schemeClr val="accent5">
                    <a:lumMod val="75000"/>
                  </a:schemeClr>
                </a:solidFill>
              </a:rPr>
              <a:t>семестрову</a:t>
            </a:r>
            <a:r>
              <a:rPr lang="ru-RU" dirty="0">
                <a:solidFill>
                  <a:schemeClr val="accent5">
                    <a:lumMod val="75000"/>
                  </a:schemeClr>
                </a:solidFill>
              </a:rPr>
              <a:t> </a:t>
            </a:r>
            <a:r>
              <a:rPr lang="ru-RU" dirty="0" err="1">
                <a:solidFill>
                  <a:schemeClr val="accent5">
                    <a:lumMod val="75000"/>
                  </a:schemeClr>
                </a:solidFill>
              </a:rPr>
              <a:t>оцінку</a:t>
            </a:r>
            <a:r>
              <a:rPr lang="ru-RU" dirty="0">
                <a:solidFill>
                  <a:schemeClr val="accent5">
                    <a:lumMod val="75000"/>
                  </a:schemeClr>
                </a:solidFill>
              </a:rPr>
              <a:t>, у </a:t>
            </a:r>
            <a:r>
              <a:rPr lang="ru-RU" dirty="0" err="1">
                <a:solidFill>
                  <a:schemeClr val="accent5">
                    <a:lumMod val="75000"/>
                  </a:schemeClr>
                </a:solidFill>
              </a:rPr>
              <a:t>журналі</a:t>
            </a:r>
            <a:r>
              <a:rPr lang="ru-RU" dirty="0">
                <a:solidFill>
                  <a:schemeClr val="accent5">
                    <a:lumMod val="75000"/>
                  </a:schemeClr>
                </a:solidFill>
              </a:rPr>
              <a:t> </a:t>
            </a:r>
            <a:r>
              <a:rPr lang="ru-RU" dirty="0" err="1">
                <a:solidFill>
                  <a:schemeClr val="accent5">
                    <a:lumMod val="75000"/>
                  </a:schemeClr>
                </a:solidFill>
              </a:rPr>
              <a:t>після</a:t>
            </a:r>
            <a:r>
              <a:rPr lang="ru-RU" dirty="0">
                <a:solidFill>
                  <a:schemeClr val="accent5">
                    <a:lumMod val="75000"/>
                  </a:schemeClr>
                </a:solidFill>
              </a:rPr>
              <a:t> </a:t>
            </a:r>
            <a:r>
              <a:rPr lang="ru-RU" dirty="0" err="1">
                <a:solidFill>
                  <a:schemeClr val="accent5">
                    <a:lumMod val="75000"/>
                  </a:schemeClr>
                </a:solidFill>
              </a:rPr>
              <a:t>семестрової</a:t>
            </a:r>
            <a:r>
              <a:rPr lang="ru-RU" dirty="0">
                <a:solidFill>
                  <a:schemeClr val="accent5">
                    <a:lumMod val="75000"/>
                  </a:schemeClr>
                </a:solidFill>
              </a:rPr>
              <a:t> </a:t>
            </a:r>
            <a:r>
              <a:rPr lang="ru-RU" dirty="0" err="1">
                <a:solidFill>
                  <a:schemeClr val="accent5">
                    <a:lumMod val="75000"/>
                  </a:schemeClr>
                </a:solidFill>
              </a:rPr>
              <a:t>оцінки</a:t>
            </a:r>
            <a:r>
              <a:rPr lang="ru-RU" dirty="0">
                <a:solidFill>
                  <a:schemeClr val="accent5">
                    <a:lumMod val="75000"/>
                  </a:schemeClr>
                </a:solidFill>
              </a:rPr>
              <a:t> </a:t>
            </a:r>
            <a:r>
              <a:rPr lang="ru-RU" dirty="0" err="1">
                <a:solidFill>
                  <a:schemeClr val="accent5">
                    <a:lumMod val="75000"/>
                  </a:schemeClr>
                </a:solidFill>
              </a:rPr>
              <a:t>відводять</a:t>
            </a:r>
            <a:r>
              <a:rPr lang="ru-RU" dirty="0">
                <a:solidFill>
                  <a:schemeClr val="accent5">
                    <a:lumMod val="75000"/>
                  </a:schemeClr>
                </a:solidFill>
              </a:rPr>
              <a:t> </a:t>
            </a:r>
            <a:r>
              <a:rPr lang="ru-RU" dirty="0" err="1">
                <a:solidFill>
                  <a:schemeClr val="accent5">
                    <a:lumMod val="75000"/>
                  </a:schemeClr>
                </a:solidFill>
              </a:rPr>
              <a:t>окрему</a:t>
            </a:r>
            <a:r>
              <a:rPr lang="ru-RU" dirty="0">
                <a:solidFill>
                  <a:schemeClr val="accent5">
                    <a:lumMod val="75000"/>
                  </a:schemeClr>
                </a:solidFill>
              </a:rPr>
              <a:t> колонку без </a:t>
            </a:r>
            <a:r>
              <a:rPr lang="ru-RU" dirty="0" err="1">
                <a:solidFill>
                  <a:schemeClr val="accent5">
                    <a:lumMod val="75000"/>
                  </a:schemeClr>
                </a:solidFill>
              </a:rPr>
              <a:t>дати</a:t>
            </a:r>
            <a:r>
              <a:rPr lang="ru-RU" dirty="0">
                <a:solidFill>
                  <a:schemeClr val="accent5">
                    <a:lumMod val="75000"/>
                  </a:schemeClr>
                </a:solidFill>
              </a:rPr>
              <a:t> з </a:t>
            </a:r>
            <a:r>
              <a:rPr lang="ru-RU" dirty="0" err="1">
                <a:solidFill>
                  <a:schemeClr val="accent5">
                    <a:lumMod val="75000"/>
                  </a:schemeClr>
                </a:solidFill>
              </a:rPr>
              <a:t>написом</a:t>
            </a:r>
            <a:r>
              <a:rPr lang="ru-RU" dirty="0">
                <a:solidFill>
                  <a:schemeClr val="accent5">
                    <a:lumMod val="75000"/>
                  </a:schemeClr>
                </a:solidFill>
              </a:rPr>
              <a:t> «</a:t>
            </a:r>
            <a:r>
              <a:rPr lang="ru-RU" dirty="0" err="1">
                <a:solidFill>
                  <a:schemeClr val="accent5">
                    <a:lumMod val="75000"/>
                  </a:schemeClr>
                </a:solidFill>
              </a:rPr>
              <a:t>Скоригована</a:t>
            </a:r>
            <a:r>
              <a:rPr lang="ru-RU" dirty="0">
                <a:solidFill>
                  <a:schemeClr val="accent5">
                    <a:lumMod val="75000"/>
                  </a:schemeClr>
                </a:solidFill>
              </a:rPr>
              <a:t>».</a:t>
            </a:r>
          </a:p>
        </p:txBody>
      </p:sp>
      <p:sp>
        <p:nvSpPr>
          <p:cNvPr id="6" name="Rectangle 3"/>
          <p:cNvSpPr>
            <a:spLocks noChangeArrowheads="1"/>
          </p:cNvSpPr>
          <p:nvPr/>
        </p:nvSpPr>
        <p:spPr bwMode="auto">
          <a:xfrm>
            <a:off x="578835" y="4529134"/>
            <a:ext cx="85651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За рішенням педагогічної ради під час оцінювання можна враховувати результати навчання учнів у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позашкільних закладах  освіти із відповідних предметів — музики, фізкультури тощо.</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8" name="Rectangle 5"/>
          <p:cNvSpPr>
            <a:spLocks noChangeArrowheads="1"/>
          </p:cNvSpPr>
          <p:nvPr/>
        </p:nvSpPr>
        <p:spPr bwMode="auto">
          <a:xfrm>
            <a:off x="1981200" y="285204"/>
            <a:ext cx="703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Оцінювання результатів навчання</a:t>
            </a:r>
          </a:p>
        </p:txBody>
      </p:sp>
    </p:spTree>
    <p:extLst>
      <p:ext uri="{BB962C8B-B14F-4D97-AF65-F5344CB8AC3E}">
        <p14:creationId xmlns:p14="http://schemas.microsoft.com/office/powerpoint/2010/main" val="103661856"/>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46993" y="1338790"/>
            <a:ext cx="886492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Річне</a:t>
            </a: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Річне оцінювання здійснюють на основі семестрових або скорегованих семестрових оцінок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Інструкція з ведення класного  журналу учнів 5—11(12)-х класів загальноосвітніх навчальних закладів</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наказ МОН від 03.06.2008 № 496).</a:t>
            </a:r>
          </a:p>
          <a:p>
            <a:pPr marL="285750" lvl="0" indent="-285750" eaLnBrk="0" fontAlgn="base" hangingPunct="0">
              <a:spcBef>
                <a:spcPct val="0"/>
              </a:spcBef>
              <a:spcAft>
                <a:spcPct val="0"/>
              </a:spcAft>
              <a:buClrTx/>
              <a:buFont typeface="Wingdings" pitchFamily="2" charset="2"/>
              <a:buChar char="Ø"/>
            </a:pPr>
            <a:r>
              <a:rPr lang="ru-RU" dirty="0" err="1">
                <a:solidFill>
                  <a:schemeClr val="accent5">
                    <a:lumMod val="75000"/>
                  </a:schemeClr>
                </a:solidFill>
                <a:latin typeface="Arial" pitchFamily="34" charset="0"/>
                <a:ea typeface="Times New Roman" pitchFamily="18" charset="0"/>
                <a:cs typeface="Arial" pitchFamily="34" charset="0"/>
              </a:rPr>
              <a:t>Окрему</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річну</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контрольну</a:t>
            </a:r>
            <a:r>
              <a:rPr lang="ru-RU" dirty="0">
                <a:solidFill>
                  <a:schemeClr val="accent5">
                    <a:lumMod val="75000"/>
                  </a:schemeClr>
                </a:solidFill>
                <a:latin typeface="Arial" pitchFamily="34" charset="0"/>
                <a:ea typeface="Times New Roman" pitchFamily="18" charset="0"/>
                <a:cs typeface="Arial" pitchFamily="34" charset="0"/>
              </a:rPr>
              <a:t> роботу для </a:t>
            </a:r>
            <a:r>
              <a:rPr lang="ru-RU" dirty="0" err="1">
                <a:solidFill>
                  <a:schemeClr val="accent5">
                    <a:lumMod val="75000"/>
                  </a:schemeClr>
                </a:solidFill>
                <a:latin typeface="Arial" pitchFamily="34" charset="0"/>
                <a:ea typeface="Times New Roman" pitchFamily="18" charset="0"/>
                <a:cs typeface="Arial" pitchFamily="34" charset="0"/>
              </a:rPr>
              <a:t>цього</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зазвичай</a:t>
            </a:r>
            <a:r>
              <a:rPr lang="ru-RU" dirty="0">
                <a:solidFill>
                  <a:schemeClr val="accent5">
                    <a:lumMod val="75000"/>
                  </a:schemeClr>
                </a:solidFill>
                <a:latin typeface="Arial" pitchFamily="34" charset="0"/>
                <a:ea typeface="Times New Roman" pitchFamily="18" charset="0"/>
                <a:cs typeface="Arial" pitchFamily="34" charset="0"/>
              </a:rPr>
              <a:t> не </a:t>
            </a:r>
            <a:r>
              <a:rPr lang="ru-RU" dirty="0" err="1">
                <a:solidFill>
                  <a:schemeClr val="accent5">
                    <a:lumMod val="75000"/>
                  </a:schemeClr>
                </a:solidFill>
                <a:latin typeface="Arial" pitchFamily="34" charset="0"/>
                <a:ea typeface="Times New Roman" pitchFamily="18" charset="0"/>
                <a:cs typeface="Arial" pitchFamily="34" charset="0"/>
              </a:rPr>
              <a:t>проводять</a:t>
            </a:r>
            <a:r>
              <a:rPr lang="ru-RU" dirty="0" smtClean="0">
                <a:solidFill>
                  <a:schemeClr val="accent5">
                    <a:lumMod val="75000"/>
                  </a:schemeClr>
                </a:solidFill>
                <a:latin typeface="Arial" pitchFamily="34" charset="0"/>
                <a:ea typeface="Times New Roman" pitchFamily="18" charset="0"/>
                <a:cs typeface="Arial" pitchFamily="34" charset="0"/>
              </a:rPr>
              <a:t>.</a:t>
            </a:r>
          </a:p>
          <a:p>
            <a:pPr marL="285750" lvl="0" indent="-285750" eaLnBrk="0" fontAlgn="base" hangingPunct="0">
              <a:spcBef>
                <a:spcPct val="0"/>
              </a:spcBef>
              <a:spcAft>
                <a:spcPct val="0"/>
              </a:spcAft>
              <a:buClrTx/>
              <a:buFont typeface="Wingdings" pitchFamily="2" charset="2"/>
              <a:buChar char="Ø"/>
            </a:pPr>
            <a:r>
              <a:rPr lang="ru-RU" dirty="0" err="1">
                <a:solidFill>
                  <a:schemeClr val="accent5">
                    <a:lumMod val="75000"/>
                  </a:schemeClr>
                </a:solidFill>
                <a:latin typeface="Arial" pitchFamily="34" charset="0"/>
                <a:ea typeface="Times New Roman" pitchFamily="18" charset="0"/>
                <a:cs typeface="Arial" pitchFamily="34" charset="0"/>
              </a:rPr>
              <a:t>Річна</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оцінка</a:t>
            </a:r>
            <a:r>
              <a:rPr lang="ru-RU" dirty="0">
                <a:solidFill>
                  <a:schemeClr val="accent5">
                    <a:lumMod val="75000"/>
                  </a:schemeClr>
                </a:solidFill>
                <a:latin typeface="Arial" pitchFamily="34" charset="0"/>
                <a:ea typeface="Times New Roman" pitchFamily="18" charset="0"/>
                <a:cs typeface="Arial" pitchFamily="34" charset="0"/>
              </a:rPr>
              <a:t> за потреби </a:t>
            </a:r>
            <a:r>
              <a:rPr lang="ru-RU" dirty="0" err="1">
                <a:solidFill>
                  <a:schemeClr val="accent5">
                    <a:lumMod val="75000"/>
                  </a:schemeClr>
                </a:solidFill>
                <a:latin typeface="Arial" pitchFamily="34" charset="0"/>
                <a:ea typeface="Times New Roman" pitchFamily="18" charset="0"/>
                <a:cs typeface="Arial" pitchFamily="34" charset="0"/>
              </a:rPr>
              <a:t>підлягає</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коригуванню</a:t>
            </a:r>
            <a:r>
              <a:rPr lang="ru-RU" dirty="0">
                <a:solidFill>
                  <a:schemeClr val="accent5">
                    <a:lumMod val="75000"/>
                  </a:schemeClr>
                </a:solidFill>
                <a:latin typeface="Arial" pitchFamily="34" charset="0"/>
                <a:ea typeface="Times New Roman" pitchFamily="18" charset="0"/>
                <a:cs typeface="Arial" pitchFamily="34" charset="0"/>
              </a:rPr>
              <a:t>.</a:t>
            </a:r>
          </a:p>
          <a:p>
            <a:pPr marL="285750" lvl="0" indent="-285750" eaLnBrk="0" fontAlgn="base" hangingPunct="0">
              <a:spcBef>
                <a:spcPct val="0"/>
              </a:spcBef>
              <a:spcAft>
                <a:spcPct val="0"/>
              </a:spcAft>
              <a:buClrTx/>
              <a:buFont typeface="Wingdings" pitchFamily="2" charset="2"/>
              <a:buChar char="Ø"/>
            </a:pPr>
            <a:r>
              <a:rPr lang="ru-RU" dirty="0">
                <a:solidFill>
                  <a:schemeClr val="accent5">
                    <a:lumMod val="75000"/>
                  </a:schemeClr>
                </a:solidFill>
                <a:latin typeface="Arial" pitchFamily="34" charset="0"/>
                <a:ea typeface="Times New Roman" pitchFamily="18" charset="0"/>
                <a:cs typeface="Arial" pitchFamily="34" charset="0"/>
              </a:rPr>
              <a:t>За </a:t>
            </a:r>
            <a:r>
              <a:rPr lang="ru-RU" dirty="0" err="1">
                <a:solidFill>
                  <a:schemeClr val="accent5">
                    <a:lumMod val="75000"/>
                  </a:schemeClr>
                </a:solidFill>
                <a:latin typeface="Arial" pitchFamily="34" charset="0"/>
                <a:ea typeface="Times New Roman" pitchFamily="18" charset="0"/>
                <a:cs typeface="Arial" pitchFamily="34" charset="0"/>
              </a:rPr>
              <a:t>умови</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використання</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власної</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шкали</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оцінювання</a:t>
            </a:r>
            <a:r>
              <a:rPr lang="ru-RU" dirty="0">
                <a:solidFill>
                  <a:schemeClr val="accent5">
                    <a:lumMod val="75000"/>
                  </a:schemeClr>
                </a:solidFill>
                <a:latin typeface="Arial" pitchFamily="34" charset="0"/>
                <a:ea typeface="Times New Roman" pitchFamily="18" charset="0"/>
                <a:cs typeface="Arial" pitchFamily="34" charset="0"/>
              </a:rPr>
              <a:t> для </a:t>
            </a:r>
            <a:r>
              <a:rPr lang="ru-RU" dirty="0" err="1">
                <a:solidFill>
                  <a:schemeClr val="accent5">
                    <a:lumMod val="75000"/>
                  </a:schemeClr>
                </a:solidFill>
                <a:latin typeface="Arial" pitchFamily="34" charset="0"/>
                <a:ea typeface="Times New Roman" pitchFamily="18" charset="0"/>
                <a:cs typeface="Arial" pitchFamily="34" charset="0"/>
              </a:rPr>
              <a:t>виставлення</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річної</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її</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переводять</a:t>
            </a:r>
            <a:r>
              <a:rPr lang="ru-RU" dirty="0">
                <a:solidFill>
                  <a:schemeClr val="accent5">
                    <a:lumMod val="75000"/>
                  </a:schemeClr>
                </a:solidFill>
                <a:latin typeface="Arial" pitchFamily="34" charset="0"/>
                <a:ea typeface="Times New Roman" pitchFamily="18" charset="0"/>
                <a:cs typeface="Arial" pitchFamily="34" charset="0"/>
              </a:rPr>
              <a:t> </a:t>
            </a:r>
            <a:r>
              <a:rPr lang="ru-RU" dirty="0" smtClean="0">
                <a:solidFill>
                  <a:schemeClr val="accent5">
                    <a:lumMod val="75000"/>
                  </a:schemeClr>
                </a:solidFill>
                <a:latin typeface="Arial" pitchFamily="34" charset="0"/>
                <a:ea typeface="Times New Roman" pitchFamily="18" charset="0"/>
                <a:cs typeface="Arial" pitchFamily="34" charset="0"/>
              </a:rPr>
              <a:t>у </a:t>
            </a:r>
            <a:r>
              <a:rPr lang="ru-RU" dirty="0">
                <a:solidFill>
                  <a:schemeClr val="accent5">
                    <a:lumMod val="75000"/>
                  </a:schemeClr>
                </a:solidFill>
                <a:latin typeface="Arial" pitchFamily="34" charset="0"/>
                <a:ea typeface="Times New Roman" pitchFamily="18" charset="0"/>
                <a:cs typeface="Arial" pitchFamily="34" charset="0"/>
              </a:rPr>
              <a:t>12 </a:t>
            </a:r>
            <a:r>
              <a:rPr lang="ru-RU" dirty="0" err="1">
                <a:solidFill>
                  <a:schemeClr val="accent5">
                    <a:lumMod val="75000"/>
                  </a:schemeClr>
                </a:solidFill>
                <a:latin typeface="Arial" pitchFamily="34" charset="0"/>
                <a:ea typeface="Times New Roman" pitchFamily="18" charset="0"/>
                <a:cs typeface="Arial" pitchFamily="34" charset="0"/>
              </a:rPr>
              <a:t>бальну</a:t>
            </a:r>
            <a:r>
              <a:rPr lang="ru-RU" dirty="0">
                <a:solidFill>
                  <a:schemeClr val="accent5">
                    <a:lumMod val="75000"/>
                  </a:schemeClr>
                </a:solidFill>
                <a:latin typeface="Arial" pitchFamily="34" charset="0"/>
                <a:ea typeface="Times New Roman" pitchFamily="18" charset="0"/>
                <a:cs typeface="Arial" pitchFamily="34" charset="0"/>
              </a:rPr>
              <a:t> систему.</a:t>
            </a:r>
          </a:p>
          <a:p>
            <a:pPr marL="285750" lvl="0" indent="-285750" eaLnBrk="0" fontAlgn="base" hangingPunct="0">
              <a:spcBef>
                <a:spcPct val="0"/>
              </a:spcBef>
              <a:spcAft>
                <a:spcPct val="0"/>
              </a:spcAft>
              <a:buClrTx/>
              <a:buFont typeface="Wingdings" pitchFamily="2" charset="2"/>
              <a:buChar char="Ø"/>
            </a:pPr>
            <a:r>
              <a:rPr lang="ru-RU" dirty="0">
                <a:solidFill>
                  <a:schemeClr val="accent5">
                    <a:lumMod val="75000"/>
                  </a:schemeClr>
                </a:solidFill>
                <a:latin typeface="Arial" pitchFamily="34" charset="0"/>
                <a:ea typeface="Times New Roman" pitchFamily="18" charset="0"/>
                <a:cs typeface="Arial" pitchFamily="34" charset="0"/>
              </a:rPr>
              <a:t>У </a:t>
            </a:r>
            <a:r>
              <a:rPr lang="ru-RU" dirty="0" err="1">
                <a:solidFill>
                  <a:schemeClr val="accent5">
                    <a:lumMod val="75000"/>
                  </a:schemeClr>
                </a:solidFill>
                <a:latin typeface="Arial" pitchFamily="34" charset="0"/>
                <a:ea typeface="Times New Roman" pitchFamily="18" charset="0"/>
                <a:cs typeface="Arial" pitchFamily="34" charset="0"/>
              </a:rPr>
              <a:t>випадку</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неатестації</a:t>
            </a:r>
            <a:r>
              <a:rPr lang="ru-RU" dirty="0">
                <a:solidFill>
                  <a:schemeClr val="accent5">
                    <a:lumMod val="75000"/>
                  </a:schemeClr>
                </a:solidFill>
                <a:latin typeface="Arial" pitchFamily="34" charset="0"/>
                <a:ea typeface="Times New Roman" pitchFamily="18" charset="0"/>
                <a:cs typeface="Arial" pitchFamily="34" charset="0"/>
              </a:rPr>
              <a:t> з </a:t>
            </a:r>
            <a:r>
              <a:rPr lang="ru-RU" dirty="0" err="1">
                <a:solidFill>
                  <a:schemeClr val="accent5">
                    <a:lumMod val="75000"/>
                  </a:schemeClr>
                </a:solidFill>
                <a:latin typeface="Arial" pitchFamily="34" charset="0"/>
                <a:ea typeface="Times New Roman" pitchFamily="18" charset="0"/>
                <a:cs typeface="Arial" pitchFamily="34" charset="0"/>
              </a:rPr>
              <a:t>певного</a:t>
            </a:r>
            <a:r>
              <a:rPr lang="ru-RU" dirty="0">
                <a:solidFill>
                  <a:schemeClr val="accent5">
                    <a:lumMod val="75000"/>
                  </a:schemeClr>
                </a:solidFill>
                <a:latin typeface="Arial" pitchFamily="34" charset="0"/>
                <a:ea typeface="Times New Roman" pitchFamily="18" charset="0"/>
                <a:cs typeface="Arial" pitchFamily="34" charset="0"/>
              </a:rPr>
              <a:t> предмета </a:t>
            </a:r>
            <a:r>
              <a:rPr lang="ru-RU" dirty="0" err="1">
                <a:solidFill>
                  <a:schemeClr val="accent5">
                    <a:lumMod val="75000"/>
                  </a:schemeClr>
                </a:solidFill>
                <a:latin typeface="Arial" pitchFamily="34" charset="0"/>
                <a:ea typeface="Times New Roman" pitchFamily="18" charset="0"/>
                <a:cs typeface="Arial" pitchFamily="34" charset="0"/>
              </a:rPr>
              <a:t>чи</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інтегрованого</a:t>
            </a:r>
            <a:r>
              <a:rPr lang="ru-RU" dirty="0">
                <a:solidFill>
                  <a:schemeClr val="accent5">
                    <a:lumMod val="75000"/>
                  </a:schemeClr>
                </a:solidFill>
                <a:latin typeface="Arial" pitchFamily="34" charset="0"/>
                <a:ea typeface="Times New Roman" pitchFamily="18" charset="0"/>
                <a:cs typeface="Arial" pitchFamily="34" charset="0"/>
              </a:rPr>
              <a:t> курсу в </a:t>
            </a:r>
            <a:r>
              <a:rPr lang="ru-RU" dirty="0" err="1">
                <a:solidFill>
                  <a:schemeClr val="accent5">
                    <a:lumMod val="75000"/>
                  </a:schemeClr>
                </a:solidFill>
                <a:latin typeface="Arial" pitchFamily="34" charset="0"/>
                <a:ea typeface="Times New Roman" pitchFamily="18" charset="0"/>
                <a:cs typeface="Arial" pitchFamily="34" charset="0"/>
              </a:rPr>
              <a:t>колонці</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Річна</a:t>
            </a:r>
            <a:r>
              <a:rPr lang="ru-RU" dirty="0">
                <a:solidFill>
                  <a:schemeClr val="accent5">
                    <a:lumMod val="75000"/>
                  </a:schemeClr>
                </a:solidFill>
                <a:latin typeface="Arial" pitchFamily="34" charset="0"/>
                <a:ea typeface="Times New Roman" pitchFamily="18" charset="0"/>
                <a:cs typeface="Arial" pitchFamily="34" charset="0"/>
              </a:rPr>
              <a:t>» </a:t>
            </a:r>
            <a:r>
              <a:rPr lang="ru-RU" dirty="0" err="1">
                <a:solidFill>
                  <a:schemeClr val="accent5">
                    <a:lumMod val="75000"/>
                  </a:schemeClr>
                </a:solidFill>
                <a:latin typeface="Arial" pitchFamily="34" charset="0"/>
                <a:ea typeface="Times New Roman" pitchFamily="18" charset="0"/>
                <a:cs typeface="Arial" pitchFamily="34" charset="0"/>
              </a:rPr>
              <a:t>роблять</a:t>
            </a:r>
            <a:r>
              <a:rPr lang="ru-RU" dirty="0">
                <a:solidFill>
                  <a:schemeClr val="accent5">
                    <a:lumMod val="75000"/>
                  </a:schemeClr>
                </a:solidFill>
                <a:latin typeface="Arial" pitchFamily="34" charset="0"/>
                <a:ea typeface="Times New Roman" pitchFamily="18" charset="0"/>
                <a:cs typeface="Arial" pitchFamily="34" charset="0"/>
              </a:rPr>
              <a:t> </a:t>
            </a:r>
            <a:r>
              <a:rPr lang="ru-RU" dirty="0" smtClean="0">
                <a:solidFill>
                  <a:schemeClr val="accent5">
                    <a:lumMod val="75000"/>
                  </a:schemeClr>
                </a:solidFill>
                <a:latin typeface="Arial" pitchFamily="34" charset="0"/>
                <a:ea typeface="Times New Roman" pitchFamily="18" charset="0"/>
                <a:cs typeface="Arial" pitchFamily="34" charset="0"/>
              </a:rPr>
              <a:t> </a:t>
            </a:r>
            <a:r>
              <a:rPr lang="ru-RU" dirty="0" err="1" smtClean="0">
                <a:solidFill>
                  <a:schemeClr val="accent5">
                    <a:lumMod val="75000"/>
                  </a:schemeClr>
                </a:solidFill>
                <a:latin typeface="Arial" pitchFamily="34" charset="0"/>
                <a:ea typeface="Times New Roman" pitchFamily="18" charset="0"/>
                <a:cs typeface="Arial" pitchFamily="34" charset="0"/>
              </a:rPr>
              <a:t>запис</a:t>
            </a:r>
            <a:r>
              <a:rPr lang="ru-RU" dirty="0">
                <a:solidFill>
                  <a:schemeClr val="accent5">
                    <a:lumMod val="75000"/>
                  </a:schemeClr>
                </a:solidFill>
                <a:latin typeface="Arial" pitchFamily="34" charset="0"/>
                <a:ea typeface="Times New Roman" pitchFamily="18" charset="0"/>
                <a:cs typeface="Arial" pitchFamily="34" charset="0"/>
              </a:rPr>
              <a:t> н/а (не </a:t>
            </a:r>
            <a:r>
              <a:rPr lang="ru-RU" dirty="0" err="1">
                <a:solidFill>
                  <a:schemeClr val="accent5">
                    <a:lumMod val="75000"/>
                  </a:schemeClr>
                </a:solidFill>
                <a:latin typeface="Arial" pitchFamily="34" charset="0"/>
                <a:ea typeface="Times New Roman" pitchFamily="18" charset="0"/>
                <a:cs typeface="Arial" pitchFamily="34" charset="0"/>
              </a:rPr>
              <a:t>атестований</a:t>
            </a:r>
            <a:r>
              <a:rPr lang="ru-RU" dirty="0">
                <a:solidFill>
                  <a:schemeClr val="accent5">
                    <a:lumMod val="75000"/>
                  </a:schemeClr>
                </a:solidFill>
                <a:latin typeface="Arial" pitchFamily="34" charset="0"/>
                <a:ea typeface="Times New Roman" pitchFamily="18" charset="0"/>
                <a:cs typeface="Arial" pitchFamily="34" charset="0"/>
              </a:rPr>
              <a:t>/не </a:t>
            </a:r>
            <a:r>
              <a:rPr lang="ru-RU" dirty="0" err="1">
                <a:solidFill>
                  <a:schemeClr val="accent5">
                    <a:lumMod val="75000"/>
                  </a:schemeClr>
                </a:solidFill>
                <a:latin typeface="Arial" pitchFamily="34" charset="0"/>
                <a:ea typeface="Times New Roman" pitchFamily="18" charset="0"/>
                <a:cs typeface="Arial" pitchFamily="34" charset="0"/>
              </a:rPr>
              <a:t>атестована</a:t>
            </a:r>
            <a:r>
              <a:rPr lang="ru-RU" dirty="0" smtClean="0">
                <a:solidFill>
                  <a:schemeClr val="accent5">
                    <a:lumMod val="75000"/>
                  </a:schemeClr>
                </a:solidFill>
                <a:latin typeface="Arial" pitchFamily="34" charset="0"/>
                <a:ea typeface="Times New Roman" pitchFamily="18" charset="0"/>
                <a:cs typeface="Arial" pitchFamily="34" charset="0"/>
              </a:rPr>
              <a:t>).</a:t>
            </a:r>
            <a:endParaRPr lang="ru-RU" dirty="0">
              <a:solidFill>
                <a:schemeClr val="accent5">
                  <a:lumMod val="75000"/>
                </a:schemeClr>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endParaRPr>
          </a:p>
        </p:txBody>
      </p:sp>
      <p:sp>
        <p:nvSpPr>
          <p:cNvPr id="3" name="Rectangle 6"/>
          <p:cNvSpPr>
            <a:spLocks noChangeArrowheads="1"/>
          </p:cNvSpPr>
          <p:nvPr/>
        </p:nvSpPr>
        <p:spPr bwMode="auto">
          <a:xfrm>
            <a:off x="67325" y="3801003"/>
            <a:ext cx="87976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Зауважте, що річна оцінка не обов’язково є середнім арифметичним оцінок за І та ІІ семестри. Під час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виставлення річної  оцінки може враховуватися динаміка особистих результатів навчання учня 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предмета та сформованість уміння  застосовувати набуті знання.</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6" name="Rectangle 5"/>
          <p:cNvSpPr>
            <a:spLocks noChangeArrowheads="1"/>
          </p:cNvSpPr>
          <p:nvPr/>
        </p:nvSpPr>
        <p:spPr bwMode="auto">
          <a:xfrm>
            <a:off x="1981200" y="285204"/>
            <a:ext cx="703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Оцінювання результатів навчання</a:t>
            </a:r>
          </a:p>
        </p:txBody>
      </p:sp>
    </p:spTree>
    <p:extLst>
      <p:ext uri="{BB962C8B-B14F-4D97-AF65-F5344CB8AC3E}">
        <p14:creationId xmlns:p14="http://schemas.microsoft.com/office/powerpoint/2010/main" val="4088120077"/>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981200" y="285204"/>
            <a:ext cx="703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Оцінювання результатів навчання</a:t>
            </a:r>
          </a:p>
        </p:txBody>
      </p:sp>
      <p:sp>
        <p:nvSpPr>
          <p:cNvPr id="8" name="Rectangle 6"/>
          <p:cNvSpPr>
            <a:spLocks noChangeArrowheads="1"/>
          </p:cNvSpPr>
          <p:nvPr/>
        </p:nvSpPr>
        <p:spPr bwMode="auto">
          <a:xfrm>
            <a:off x="172720" y="3061708"/>
            <a:ext cx="8842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Семестрова і річна оцінки можуть підлягати коригуванню (Інструкція з ведення класного журналу учнів     5—11(12)-х класів загальноосвітніх навчальних закладів, наказ МОН від 03.06.2003 № 496;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Порядок  переведення учнів закладу загальної середньої освіти на наступний рік навчання</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наказ МОН  від 14.07.2015 № 762, </a:t>
            </a:r>
            <a:r>
              <a:rPr kumimoji="0" lang="uk-UA" b="0" i="1"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далі</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 Порядок переведення).</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9" name="Rectangle 3"/>
          <p:cNvSpPr>
            <a:spLocks noChangeArrowheads="1"/>
          </p:cNvSpPr>
          <p:nvPr/>
        </p:nvSpPr>
        <p:spPr bwMode="auto">
          <a:xfrm>
            <a:off x="172720" y="1386892"/>
            <a:ext cx="8647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Річне оцінювання можна проводити перед початком навчального року, зокрема з використанням технологій  дистанційного  навчання і засобів зв’язку, а в окремих випадках — упродовж І семестру наступного навчального року.</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Оцінювати навчальні досягнення учнів, які здобувають освіту за однією з індивідуальних форм здобуття освіти (сімейною чи </a:t>
            </a:r>
            <a:r>
              <a:rPr kumimoji="0" lang="uk-UA" b="0" i="0" u="none" strike="noStrike" cap="none" normalizeH="0" baseline="0" dirty="0" err="1" smtClean="0">
                <a:ln>
                  <a:noFill/>
                </a:ln>
                <a:solidFill>
                  <a:schemeClr val="accent5">
                    <a:lumMod val="75000"/>
                  </a:schemeClr>
                </a:solidFill>
                <a:effectLst/>
                <a:latin typeface="Arial" pitchFamily="34" charset="0"/>
                <a:ea typeface="Times New Roman" pitchFamily="18" charset="0"/>
                <a:cs typeface="Arial" pitchFamily="34" charset="0"/>
              </a:rPr>
              <a:t>екстернатною</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слід згідно з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4"/>
              </a:rPr>
              <a:t>Положенням про індивідуальну форму здобуття повної загальної  середньої освіти</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(наказ МОН від 12.01.2016 № 8).</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67157450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2080" y="1232535"/>
            <a:ext cx="8930640" cy="3539430"/>
          </a:xfrm>
          <a:prstGeom prst="rect">
            <a:avLst/>
          </a:prstGeom>
        </p:spPr>
        <p:txBody>
          <a:bodyPr wrap="square">
            <a:spAutoFit/>
          </a:bodyPr>
          <a:lstStyle/>
          <a:p>
            <a:pPr marL="285750" lvl="0" indent="-285750" fontAlgn="base">
              <a:buFont typeface="Wingdings" pitchFamily="2" charset="2"/>
              <a:buChar char="Ø"/>
            </a:pPr>
            <a:r>
              <a:rPr lang="uk-UA" dirty="0" smtClean="0"/>
              <a:t>Закон </a:t>
            </a:r>
            <a:r>
              <a:rPr lang="uk-UA" dirty="0" err="1"/>
              <a:t>України</a:t>
            </a:r>
            <a:r>
              <a:rPr lang="uk-UA" dirty="0"/>
              <a:t> «Про повну загальну середню освіту» (</a:t>
            </a:r>
            <a:r>
              <a:rPr lang="uk-UA" u="sng" dirty="0">
                <a:hlinkClick r:id="rId3"/>
              </a:rPr>
              <a:t>стаття 17</a:t>
            </a:r>
            <a:r>
              <a:rPr lang="uk-UA" dirty="0" smtClean="0"/>
              <a:t>);</a:t>
            </a:r>
          </a:p>
          <a:p>
            <a:pPr lvl="0" fontAlgn="base"/>
            <a:endParaRPr lang="uk-UA" dirty="0"/>
          </a:p>
          <a:p>
            <a:pPr marL="285750" lvl="0" indent="-285750" fontAlgn="base">
              <a:buFont typeface="Wingdings" pitchFamily="2" charset="2"/>
              <a:buChar char="Ø"/>
            </a:pPr>
            <a:r>
              <a:rPr lang="uk-UA" u="sng" dirty="0">
                <a:hlinkClick r:id="rId4"/>
              </a:rPr>
              <a:t>Порядок переведення учнів (вихованців) закладу </a:t>
            </a:r>
            <a:r>
              <a:rPr lang="uk-UA" u="sng" dirty="0" err="1">
                <a:hlinkClick r:id="rId4"/>
              </a:rPr>
              <a:t>загальної</a:t>
            </a:r>
            <a:r>
              <a:rPr lang="uk-UA" u="sng" dirty="0">
                <a:hlinkClick r:id="rId4"/>
              </a:rPr>
              <a:t> </a:t>
            </a:r>
            <a:r>
              <a:rPr lang="uk-UA" u="sng" dirty="0" err="1">
                <a:hlinkClick r:id="rId4"/>
              </a:rPr>
              <a:t>середньої</a:t>
            </a:r>
            <a:r>
              <a:rPr lang="uk-UA" u="sng" dirty="0">
                <a:hlinkClick r:id="rId4"/>
              </a:rPr>
              <a:t> освіти до наступного класу</a:t>
            </a:r>
            <a:r>
              <a:rPr lang="uk-UA" dirty="0"/>
              <a:t>, </a:t>
            </a:r>
            <a:r>
              <a:rPr lang="uk-UA" dirty="0" err="1"/>
              <a:t>затверджений</a:t>
            </a:r>
            <a:r>
              <a:rPr lang="uk-UA" dirty="0"/>
              <a:t> наказом Міністерства освіти і науки </a:t>
            </a:r>
            <a:r>
              <a:rPr lang="uk-UA" dirty="0" err="1"/>
              <a:t>України</a:t>
            </a:r>
            <a:r>
              <a:rPr lang="uk-UA" dirty="0"/>
              <a:t> від 14.07.2015 № 762 (у </a:t>
            </a:r>
            <a:r>
              <a:rPr lang="uk-UA" dirty="0" err="1"/>
              <a:t>редакції</a:t>
            </a:r>
            <a:r>
              <a:rPr lang="uk-UA" dirty="0"/>
              <a:t> наказів Міністерства освіти і науки </a:t>
            </a:r>
            <a:r>
              <a:rPr lang="uk-UA" dirty="0" err="1"/>
              <a:t>України</a:t>
            </a:r>
            <a:r>
              <a:rPr lang="uk-UA" dirty="0"/>
              <a:t> від 08.05.2019 № 621, </a:t>
            </a:r>
            <a:r>
              <a:rPr lang="uk-UA" dirty="0" err="1"/>
              <a:t>від</a:t>
            </a:r>
            <a:r>
              <a:rPr lang="uk-UA" dirty="0"/>
              <a:t> 01.03.2021 № 268</a:t>
            </a:r>
            <a:r>
              <a:rPr lang="uk-UA" dirty="0" smtClean="0"/>
              <a:t>);</a:t>
            </a:r>
          </a:p>
          <a:p>
            <a:pPr lvl="0" fontAlgn="base"/>
            <a:endParaRPr lang="uk-UA" dirty="0"/>
          </a:p>
          <a:p>
            <a:pPr marL="285750" lvl="0" indent="-285750" fontAlgn="base">
              <a:buFont typeface="Wingdings" pitchFamily="2" charset="2"/>
              <a:buChar char="Ø"/>
            </a:pPr>
            <a:r>
              <a:rPr lang="uk-UA" u="sng" dirty="0">
                <a:hlinkClick r:id="rId5"/>
              </a:rPr>
              <a:t>Методичні </a:t>
            </a:r>
            <a:r>
              <a:rPr lang="uk-UA" u="sng" dirty="0" err="1">
                <a:hlinkClick r:id="rId5"/>
              </a:rPr>
              <a:t>рекомендації</a:t>
            </a:r>
            <a:r>
              <a:rPr lang="uk-UA" u="sng" dirty="0">
                <a:hlinkClick r:id="rId5"/>
              </a:rPr>
              <a:t> щодо оцінювання навчальних досягнень учнів 5–6-х класів,</a:t>
            </a:r>
            <a:r>
              <a:rPr lang="uk-UA" dirty="0"/>
              <a:t> які здобувають освіту відповідно до нового Державного стандарту </a:t>
            </a:r>
            <a:r>
              <a:rPr lang="uk-UA" dirty="0" err="1"/>
              <a:t>базової</a:t>
            </a:r>
            <a:r>
              <a:rPr lang="uk-UA" dirty="0"/>
              <a:t> </a:t>
            </a:r>
            <a:r>
              <a:rPr lang="uk-UA" dirty="0" err="1"/>
              <a:t>середньої</a:t>
            </a:r>
            <a:r>
              <a:rPr lang="uk-UA" dirty="0"/>
              <a:t> освіти, затверджені наказом Міністерства освіти і науки </a:t>
            </a:r>
            <a:r>
              <a:rPr lang="uk-UA" dirty="0" err="1"/>
              <a:t>України</a:t>
            </a:r>
            <a:r>
              <a:rPr lang="uk-UA" dirty="0"/>
              <a:t> від 01.04.2022 № 289</a:t>
            </a:r>
            <a:r>
              <a:rPr lang="uk-UA" dirty="0" smtClean="0"/>
              <a:t>;</a:t>
            </a:r>
          </a:p>
          <a:p>
            <a:pPr lvl="0" fontAlgn="base"/>
            <a:endParaRPr lang="uk-UA" dirty="0"/>
          </a:p>
          <a:p>
            <a:pPr marL="285750" lvl="0" indent="-285750" fontAlgn="base">
              <a:buFont typeface="Wingdings" pitchFamily="2" charset="2"/>
              <a:buChar char="Ø"/>
            </a:pPr>
            <a:r>
              <a:rPr lang="uk-UA" u="sng" dirty="0">
                <a:hlinkClick r:id="rId6"/>
              </a:rPr>
              <a:t>Інструкція з ведення класного журналу 5–11(12)-х класів загальноосвітніх навчальних закладів,</a:t>
            </a:r>
            <a:r>
              <a:rPr lang="uk-UA" dirty="0"/>
              <a:t> затверджена наказом Міністерства освіти і науки </a:t>
            </a:r>
            <a:r>
              <a:rPr lang="uk-UA" dirty="0" err="1"/>
              <a:t>України</a:t>
            </a:r>
            <a:r>
              <a:rPr lang="uk-UA" dirty="0"/>
              <a:t> від 03.06.2008 № 496</a:t>
            </a:r>
            <a:r>
              <a:rPr lang="uk-UA" dirty="0" smtClean="0"/>
              <a:t>;</a:t>
            </a:r>
          </a:p>
          <a:p>
            <a:pPr lvl="0" fontAlgn="base"/>
            <a:endParaRPr lang="uk-UA" dirty="0"/>
          </a:p>
          <a:p>
            <a:pPr marL="285750" lvl="0" indent="-285750" fontAlgn="base">
              <a:buFont typeface="Wingdings" pitchFamily="2" charset="2"/>
              <a:buChar char="Ø"/>
            </a:pPr>
            <a:r>
              <a:rPr lang="uk-UA" u="sng" dirty="0">
                <a:hlinkClick r:id="rId7"/>
              </a:rPr>
              <a:t>Інструктивно-методичні рекомендації щодо організації освітнього процесу та викладання навчальних предметів/інтегрованих курсів у закладах загальної середньої освіти у 2022/2023 навчальному році</a:t>
            </a:r>
            <a:r>
              <a:rPr lang="uk-UA" dirty="0"/>
              <a:t> (лист МОН від 19.08.2022 № 1/9530–22</a:t>
            </a:r>
            <a:r>
              <a:rPr lang="uk-UA" dirty="0" smtClean="0"/>
              <a:t>).</a:t>
            </a:r>
            <a:endParaRPr lang="uk-UA" dirty="0"/>
          </a:p>
        </p:txBody>
      </p:sp>
      <p:sp>
        <p:nvSpPr>
          <p:cNvPr id="8" name="Прямоугольник 7"/>
          <p:cNvSpPr/>
          <p:nvPr/>
        </p:nvSpPr>
        <p:spPr>
          <a:xfrm>
            <a:off x="1513840" y="101600"/>
            <a:ext cx="7955280" cy="954107"/>
          </a:xfrm>
          <a:prstGeom prst="rect">
            <a:avLst/>
          </a:prstGeom>
        </p:spPr>
        <p:txBody>
          <a:bodyPr wrap="square">
            <a:spAutoFit/>
          </a:bodyPr>
          <a:lstStyle/>
          <a:p>
            <a:r>
              <a:rPr lang="ru-RU" sz="2800" dirty="0" err="1">
                <a:solidFill>
                  <a:srgbClr val="00B050"/>
                </a:solidFill>
              </a:rPr>
              <a:t>Нормативні</a:t>
            </a:r>
            <a:r>
              <a:rPr lang="ru-RU" sz="2800" dirty="0">
                <a:solidFill>
                  <a:srgbClr val="00B050"/>
                </a:solidFill>
              </a:rPr>
              <a:t> </a:t>
            </a:r>
            <a:r>
              <a:rPr lang="ru-RU" sz="2800" dirty="0" err="1">
                <a:solidFill>
                  <a:srgbClr val="00B050"/>
                </a:solidFill>
              </a:rPr>
              <a:t>документи</a:t>
            </a:r>
            <a:r>
              <a:rPr lang="ru-RU" sz="2800" dirty="0">
                <a:solidFill>
                  <a:srgbClr val="00B050"/>
                </a:solidFill>
              </a:rPr>
              <a:t>, </a:t>
            </a:r>
            <a:r>
              <a:rPr lang="ru-RU" sz="2800" dirty="0" err="1">
                <a:solidFill>
                  <a:srgbClr val="00B050"/>
                </a:solidFill>
              </a:rPr>
              <a:t>що</a:t>
            </a:r>
            <a:r>
              <a:rPr lang="ru-RU" sz="2800" dirty="0">
                <a:solidFill>
                  <a:srgbClr val="00B050"/>
                </a:solidFill>
              </a:rPr>
              <a:t> </a:t>
            </a:r>
            <a:r>
              <a:rPr lang="ru-RU" sz="2800" dirty="0" err="1">
                <a:solidFill>
                  <a:srgbClr val="00B050"/>
                </a:solidFill>
              </a:rPr>
              <a:t>регламентують</a:t>
            </a:r>
            <a:r>
              <a:rPr lang="ru-RU" sz="2800" dirty="0">
                <a:solidFill>
                  <a:srgbClr val="00B050"/>
                </a:solidFill>
              </a:rPr>
              <a:t> правила </a:t>
            </a:r>
            <a:r>
              <a:rPr lang="ru-RU" sz="2800" dirty="0" err="1">
                <a:solidFill>
                  <a:srgbClr val="00B050"/>
                </a:solidFill>
              </a:rPr>
              <a:t>ведення</a:t>
            </a:r>
            <a:r>
              <a:rPr lang="ru-RU" sz="2800" dirty="0">
                <a:solidFill>
                  <a:srgbClr val="00B050"/>
                </a:solidFill>
              </a:rPr>
              <a:t> </a:t>
            </a:r>
            <a:r>
              <a:rPr lang="ru-RU" sz="2800" dirty="0" err="1">
                <a:solidFill>
                  <a:srgbClr val="00B050"/>
                </a:solidFill>
              </a:rPr>
              <a:t>журналів</a:t>
            </a:r>
            <a:r>
              <a:rPr lang="ru-RU" sz="2800" dirty="0">
                <a:solidFill>
                  <a:srgbClr val="00B050"/>
                </a:solidFill>
              </a:rPr>
              <a:t> у 5-х </a:t>
            </a:r>
            <a:r>
              <a:rPr lang="ru-RU" sz="2800" dirty="0" err="1" smtClean="0">
                <a:solidFill>
                  <a:srgbClr val="00B050"/>
                </a:solidFill>
              </a:rPr>
              <a:t>класах</a:t>
            </a:r>
            <a:r>
              <a:rPr lang="ru-RU" sz="2800" dirty="0" smtClean="0">
                <a:solidFill>
                  <a:srgbClr val="00B050"/>
                </a:solidFill>
              </a:rPr>
              <a:t> НУШ</a:t>
            </a:r>
            <a:r>
              <a:rPr lang="ru-RU" sz="2800" dirty="0">
                <a:solidFill>
                  <a:srgbClr val="00B050"/>
                </a:solidFill>
              </a:rPr>
              <a:t>:</a:t>
            </a:r>
          </a:p>
        </p:txBody>
      </p:sp>
    </p:spTree>
    <p:extLst>
      <p:ext uri="{BB962C8B-B14F-4D97-AF65-F5344CB8AC3E}">
        <p14:creationId xmlns:p14="http://schemas.microsoft.com/office/powerpoint/2010/main" val="1562995999"/>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1353" y="111324"/>
            <a:ext cx="2646878" cy="584775"/>
          </a:xfrm>
          <a:prstGeom prst="rect">
            <a:avLst/>
          </a:prstGeom>
        </p:spPr>
        <p:txBody>
          <a:bodyPr wrap="none">
            <a:spAutoFit/>
          </a:bodyPr>
          <a:lstStyle/>
          <a:p>
            <a:r>
              <a:rPr lang="uk-UA" sz="3200" dirty="0">
                <a:solidFill>
                  <a:srgbClr val="00B050"/>
                </a:solidFill>
              </a:rPr>
              <a:t>Зарахування</a:t>
            </a:r>
          </a:p>
        </p:txBody>
      </p:sp>
      <p:sp>
        <p:nvSpPr>
          <p:cNvPr id="3" name="Rectangle 2"/>
          <p:cNvSpPr>
            <a:spLocks noChangeArrowheads="1"/>
          </p:cNvSpPr>
          <p:nvPr/>
        </p:nvSpPr>
        <p:spPr bwMode="auto">
          <a:xfrm>
            <a:off x="85109" y="1364497"/>
            <a:ext cx="88665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Зарахування здійснюють відповідно до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Порядку зарахування, відрахування та переведення учнів до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державних та комунальних закладів освіти для здобуття повної загальної середньої освіти</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(наказ МОН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від 16.04.2018 № 367, </a:t>
            </a:r>
            <a:r>
              <a:rPr kumimoji="0" lang="uk-UA" b="0" i="1"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далі</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 Порядок).</a:t>
            </a:r>
          </a:p>
        </p:txBody>
      </p:sp>
      <p:sp>
        <p:nvSpPr>
          <p:cNvPr id="4" name="Rectangle 3"/>
          <p:cNvSpPr>
            <a:spLocks noChangeArrowheads="1"/>
          </p:cNvSpPr>
          <p:nvPr/>
        </p:nvSpPr>
        <p:spPr bwMode="auto">
          <a:xfrm>
            <a:off x="49844" y="2140012"/>
            <a:ext cx="90540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До закладу освіти, зокрема до 1-х та 5-х класів, дітей зараховують до початку навчального року. В умовах</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правового режиму воєнного стану МОН рекомендує приймати заяви батьків для зарахування дітей без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дотримання терміну 31 травня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п. 3 Порядку</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Усіх дітей, які вимушені були змінити місце проживання і здобували освіту в школах за кордоном, </a:t>
            </a: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після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повернення в Україну</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зараховують до закладів загальної середньої освіти — тих, де навча­лися до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вимушеного переміщення, або інших закладів.</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5" name="Rectangle 3"/>
          <p:cNvSpPr>
            <a:spLocks noChangeArrowheads="1"/>
          </p:cNvSpPr>
          <p:nvPr/>
        </p:nvSpPr>
        <p:spPr bwMode="auto">
          <a:xfrm>
            <a:off x="85108" y="3678155"/>
            <a:ext cx="899782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До закладу освіти дітей, які вимушено опинилися за межами України внаслідок повномасштабного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вторгнення російської федерації, зараховують </a:t>
            </a: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на підставі</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заяви одного з батьків, поданої особисто,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електронною поштою  або будь-яким іншим зручним для заявника способом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4"/>
              </a:rPr>
              <a:t>«Про деякі питання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4"/>
              </a:rPr>
              <a:t>організації здобуття загальної середньої  освіти та освітнього процесу в умовах воєнного стану в Україні»</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наказ МОН України від 28.03.2022 № 274).</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558222380"/>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000" y="1323460"/>
            <a:ext cx="8890000" cy="2462213"/>
          </a:xfrm>
          <a:prstGeom prst="rect">
            <a:avLst/>
          </a:prstGeom>
        </p:spPr>
        <p:txBody>
          <a:bodyPr wrap="square">
            <a:spAutoFit/>
          </a:bodyPr>
          <a:lstStyle/>
          <a:p>
            <a:r>
              <a:rPr lang="uk-UA" dirty="0">
                <a:solidFill>
                  <a:schemeClr val="accent5">
                    <a:lumMod val="75000"/>
                  </a:schemeClr>
                </a:solidFill>
              </a:rPr>
              <a:t>При визначенні класу, до якого має бути зарахована дитина, МОН рекомендує зараховувати результати попереднього навчання на підставі інформаційної довідки, яка підтверджує навчання в країні перебування. Бажано, щоб довідка містила таку інформацію, як-от:</a:t>
            </a:r>
          </a:p>
          <a:p>
            <a:r>
              <a:rPr lang="uk-UA" dirty="0">
                <a:solidFill>
                  <a:schemeClr val="accent5">
                    <a:lumMod val="75000"/>
                  </a:schemeClr>
                </a:solidFill>
              </a:rPr>
              <a:t>•	ім’я та прізвище, дата та місце народження учня;</a:t>
            </a:r>
          </a:p>
          <a:p>
            <a:r>
              <a:rPr lang="uk-UA" dirty="0">
                <a:solidFill>
                  <a:schemeClr val="accent5">
                    <a:lumMod val="75000"/>
                  </a:schemeClr>
                </a:solidFill>
              </a:rPr>
              <a:t>•	назва закладу освіти та період навчання в ньому;</a:t>
            </a:r>
          </a:p>
          <a:p>
            <a:r>
              <a:rPr lang="uk-UA" dirty="0">
                <a:solidFill>
                  <a:schemeClr val="accent5">
                    <a:lumMod val="75000"/>
                  </a:schemeClr>
                </a:solidFill>
              </a:rPr>
              <a:t>•	клас навчання;</a:t>
            </a:r>
          </a:p>
          <a:p>
            <a:r>
              <a:rPr lang="uk-UA" dirty="0">
                <a:solidFill>
                  <a:schemeClr val="accent5">
                    <a:lumMod val="75000"/>
                  </a:schemeClr>
                </a:solidFill>
              </a:rPr>
              <a:t>•	перелік предметів із зазначенням кількості навчальних годин і тем, які вивчав учень;</a:t>
            </a:r>
          </a:p>
          <a:p>
            <a:r>
              <a:rPr lang="uk-UA" dirty="0">
                <a:solidFill>
                  <a:schemeClr val="accent5">
                    <a:lumMod val="75000"/>
                  </a:schemeClr>
                </a:solidFill>
              </a:rPr>
              <a:t>•	результати навчання;</a:t>
            </a:r>
          </a:p>
          <a:p>
            <a:r>
              <a:rPr lang="uk-UA" dirty="0">
                <a:solidFill>
                  <a:schemeClr val="accent5">
                    <a:lumMod val="75000"/>
                  </a:schemeClr>
                </a:solidFill>
              </a:rPr>
              <a:t>•	система оцінювання, яку використовують у закладі освіти, із зазначенням найвищого та найнижчого балів;</a:t>
            </a:r>
          </a:p>
          <a:p>
            <a:r>
              <a:rPr lang="uk-UA" dirty="0">
                <a:solidFill>
                  <a:schemeClr val="accent5">
                    <a:lumMod val="75000"/>
                  </a:schemeClr>
                </a:solidFill>
              </a:rPr>
              <a:t>•	дата видачі, печатка та підпис керівника закладу освіти.</a:t>
            </a:r>
          </a:p>
        </p:txBody>
      </p:sp>
      <p:sp>
        <p:nvSpPr>
          <p:cNvPr id="4" name="Прямоугольник 3"/>
          <p:cNvSpPr/>
          <p:nvPr/>
        </p:nvSpPr>
        <p:spPr>
          <a:xfrm>
            <a:off x="1522095" y="4259855"/>
            <a:ext cx="7240905" cy="307777"/>
          </a:xfrm>
          <a:prstGeom prst="rect">
            <a:avLst/>
          </a:prstGeom>
        </p:spPr>
        <p:txBody>
          <a:bodyPr wrap="square">
            <a:spAutoFit/>
          </a:bodyPr>
          <a:lstStyle/>
          <a:p>
            <a:r>
              <a:rPr lang="ru-RU" dirty="0" err="1"/>
              <a:t>Інформаційну</a:t>
            </a:r>
            <a:r>
              <a:rPr lang="ru-RU" dirty="0"/>
              <a:t> </a:t>
            </a:r>
            <a:r>
              <a:rPr lang="ru-RU" dirty="0" err="1"/>
              <a:t>довідку</a:t>
            </a:r>
            <a:r>
              <a:rPr lang="ru-RU" dirty="0"/>
              <a:t> </a:t>
            </a:r>
            <a:r>
              <a:rPr lang="ru-RU" dirty="0" err="1"/>
              <a:t>слід</a:t>
            </a:r>
            <a:r>
              <a:rPr lang="ru-RU" dirty="0"/>
              <a:t> </a:t>
            </a:r>
            <a:r>
              <a:rPr lang="ru-RU" dirty="0" err="1"/>
              <a:t>зберігати</a:t>
            </a:r>
            <a:r>
              <a:rPr lang="ru-RU" dirty="0"/>
              <a:t> в </a:t>
            </a:r>
            <a:r>
              <a:rPr lang="ru-RU" dirty="0" err="1"/>
              <a:t>особовій</a:t>
            </a:r>
            <a:r>
              <a:rPr lang="ru-RU" dirty="0"/>
              <a:t> </a:t>
            </a:r>
            <a:r>
              <a:rPr lang="ru-RU" dirty="0" err="1"/>
              <a:t>справі</a:t>
            </a:r>
            <a:r>
              <a:rPr lang="ru-RU" dirty="0"/>
              <a:t> </a:t>
            </a:r>
            <a:r>
              <a:rPr lang="ru-RU" dirty="0" err="1"/>
              <a:t>учня</a:t>
            </a:r>
            <a:r>
              <a:rPr lang="ru-RU" dirty="0"/>
              <a:t>.</a:t>
            </a:r>
            <a:endParaRPr lang="uk-UA" dirty="0"/>
          </a:p>
        </p:txBody>
      </p:sp>
      <p:pic>
        <p:nvPicPr>
          <p:cNvPr id="5" name="Рисунок 4" descr="3DHaut"/>
          <p:cNvPicPr/>
          <p:nvPr/>
        </p:nvPicPr>
        <p:blipFill>
          <a:blip r:embed="rId3">
            <a:extLst>
              <a:ext uri="{28A0092B-C50C-407E-A947-70E740481C1C}">
                <a14:useLocalDpi xmlns:a14="http://schemas.microsoft.com/office/drawing/2010/main" val="0"/>
              </a:ext>
            </a:extLst>
          </a:blip>
          <a:srcRect/>
          <a:stretch>
            <a:fillRect/>
          </a:stretch>
        </p:blipFill>
        <p:spPr bwMode="auto">
          <a:xfrm>
            <a:off x="499745" y="3967557"/>
            <a:ext cx="666750" cy="600075"/>
          </a:xfrm>
          <a:prstGeom prst="rect">
            <a:avLst/>
          </a:prstGeom>
          <a:noFill/>
          <a:ln>
            <a:noFill/>
          </a:ln>
        </p:spPr>
      </p:pic>
      <p:sp>
        <p:nvSpPr>
          <p:cNvPr id="6" name="Прямоугольник 5"/>
          <p:cNvSpPr/>
          <p:nvPr/>
        </p:nvSpPr>
        <p:spPr>
          <a:xfrm>
            <a:off x="2991353" y="111324"/>
            <a:ext cx="2646878" cy="584775"/>
          </a:xfrm>
          <a:prstGeom prst="rect">
            <a:avLst/>
          </a:prstGeom>
        </p:spPr>
        <p:txBody>
          <a:bodyPr wrap="none">
            <a:spAutoFit/>
          </a:bodyPr>
          <a:lstStyle/>
          <a:p>
            <a:r>
              <a:rPr lang="uk-UA" sz="3200" dirty="0">
                <a:solidFill>
                  <a:srgbClr val="00B050"/>
                </a:solidFill>
              </a:rPr>
              <a:t>Зарахування</a:t>
            </a:r>
          </a:p>
        </p:txBody>
      </p:sp>
    </p:spTree>
    <p:extLst>
      <p:ext uri="{BB962C8B-B14F-4D97-AF65-F5344CB8AC3E}">
        <p14:creationId xmlns:p14="http://schemas.microsoft.com/office/powerpoint/2010/main" val="3261778575"/>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1241424"/>
            <a:ext cx="8890000" cy="2677656"/>
          </a:xfrm>
          <a:prstGeom prst="rect">
            <a:avLst/>
          </a:prstGeom>
        </p:spPr>
        <p:txBody>
          <a:bodyPr wrap="square">
            <a:spAutoFit/>
          </a:bodyPr>
          <a:lstStyle/>
          <a:p>
            <a:r>
              <a:rPr lang="uk-UA" dirty="0">
                <a:solidFill>
                  <a:schemeClr val="accent5">
                    <a:lumMod val="75000"/>
                  </a:schemeClr>
                </a:solidFill>
              </a:rPr>
              <a:t>Учням, які навчались тільки в закладі освіти країни перебування за очною формою, МОН рекомендує зараховувати результати навчання з тих предметів, що передбачені й навчальним планом закладу освіти країни перебування, і навчальним планом української школи (абзац третій частини четвертої ст. 14 Закону про повну загальну середню освіту</a:t>
            </a:r>
            <a:r>
              <a:rPr lang="uk-UA" dirty="0" smtClean="0">
                <a:solidFill>
                  <a:schemeClr val="accent5">
                    <a:lumMod val="75000"/>
                  </a:schemeClr>
                </a:solidFill>
              </a:rPr>
              <a:t>).</a:t>
            </a:r>
          </a:p>
          <a:p>
            <a:endParaRPr lang="uk-UA" dirty="0">
              <a:solidFill>
                <a:schemeClr val="accent5">
                  <a:lumMod val="75000"/>
                </a:schemeClr>
              </a:solidFill>
            </a:endParaRPr>
          </a:p>
          <a:p>
            <a:r>
              <a:rPr lang="uk-UA" dirty="0">
                <a:solidFill>
                  <a:schemeClr val="accent5">
                    <a:lumMod val="75000"/>
                  </a:schemeClr>
                </a:solidFill>
              </a:rPr>
              <a:t>Пройти річне оцінювання до початку навчального року мають змогу учні:</a:t>
            </a:r>
          </a:p>
          <a:p>
            <a:r>
              <a:rPr lang="uk-UA" dirty="0">
                <a:solidFill>
                  <a:schemeClr val="accent5">
                    <a:lumMod val="75000"/>
                  </a:schemeClr>
                </a:solidFill>
              </a:rPr>
              <a:t>•	які за кордоном не вивчали предмети, передбачені </a:t>
            </a:r>
            <a:r>
              <a:rPr lang="uk-UA" dirty="0" smtClean="0">
                <a:solidFill>
                  <a:schemeClr val="accent5">
                    <a:lumMod val="75000"/>
                  </a:schemeClr>
                </a:solidFill>
              </a:rPr>
              <a:t>українськими </a:t>
            </a:r>
            <a:r>
              <a:rPr lang="uk-UA" dirty="0">
                <a:solidFill>
                  <a:schemeClr val="accent5">
                    <a:lumMod val="75000"/>
                  </a:schemeClr>
                </a:solidFill>
              </a:rPr>
              <a:t>освітніми програмами;</a:t>
            </a:r>
          </a:p>
          <a:p>
            <a:r>
              <a:rPr lang="uk-UA" dirty="0">
                <a:solidFill>
                  <a:schemeClr val="accent5">
                    <a:lumMod val="75000"/>
                  </a:schemeClr>
                </a:solidFill>
              </a:rPr>
              <a:t>•	в яких немає інформаційної довідки, що підтверджує навчання (частина п’ята ст. 17 Закону про повну загальну середню освіту).</a:t>
            </a:r>
          </a:p>
          <a:p>
            <a:r>
              <a:rPr lang="uk-UA" dirty="0">
                <a:solidFill>
                  <a:schemeClr val="accent5">
                    <a:lumMod val="75000"/>
                  </a:schemeClr>
                </a:solidFill>
              </a:rPr>
              <a:t>Форму річного оцінювання обирає заклад освіти. Річне оцінювання можна здійснювати із використанням технологій дистанційного навчання та засобів зв’язку. В окремих випадках річне оцінювання можна проводити протягом навчального року.</a:t>
            </a:r>
          </a:p>
        </p:txBody>
      </p:sp>
      <p:sp>
        <p:nvSpPr>
          <p:cNvPr id="3" name="Rectangle 1"/>
          <p:cNvSpPr>
            <a:spLocks noChangeArrowheads="1"/>
          </p:cNvSpPr>
          <p:nvPr/>
        </p:nvSpPr>
        <p:spPr bwMode="auto">
          <a:xfrm>
            <a:off x="127000" y="3919080"/>
            <a:ext cx="91117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У разі, якщо учень навчається в закладі освіти країни тимчасового перебування й одночасно в українській</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школі за дистанційною, сімейною (домашньою) або </a:t>
            </a:r>
            <a:r>
              <a:rPr kumimoji="0" lang="uk-UA" b="0" i="0" u="none" strike="noStrike" cap="none" normalizeH="0" baseline="0" dirty="0" err="1" smtClean="0">
                <a:ln>
                  <a:noFill/>
                </a:ln>
                <a:solidFill>
                  <a:schemeClr val="accent5">
                    <a:lumMod val="75000"/>
                  </a:schemeClr>
                </a:solidFill>
                <a:effectLst/>
                <a:latin typeface="Arial" pitchFamily="34" charset="0"/>
                <a:ea typeface="Times New Roman" pitchFamily="18" charset="0"/>
                <a:cs typeface="Arial" pitchFamily="34" charset="0"/>
              </a:rPr>
              <a:t>екстернатною</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формами, зокрема в Державному ліцеї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«Міжнародна українська  школа», річне оцінювання не потрібне. Переведення на наступний рік навчання </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здійснюється в установленому порядку.</a:t>
            </a:r>
          </a:p>
        </p:txBody>
      </p:sp>
      <p:sp>
        <p:nvSpPr>
          <p:cNvPr id="4" name="Прямоугольник 3"/>
          <p:cNvSpPr/>
          <p:nvPr/>
        </p:nvSpPr>
        <p:spPr>
          <a:xfrm>
            <a:off x="2991353" y="111324"/>
            <a:ext cx="2646878" cy="584775"/>
          </a:xfrm>
          <a:prstGeom prst="rect">
            <a:avLst/>
          </a:prstGeom>
        </p:spPr>
        <p:txBody>
          <a:bodyPr wrap="none">
            <a:spAutoFit/>
          </a:bodyPr>
          <a:lstStyle/>
          <a:p>
            <a:r>
              <a:rPr lang="uk-UA" sz="3200" dirty="0">
                <a:solidFill>
                  <a:srgbClr val="00B050"/>
                </a:solidFill>
              </a:rPr>
              <a:t>Зарахування</a:t>
            </a:r>
          </a:p>
        </p:txBody>
      </p:sp>
    </p:spTree>
    <p:extLst>
      <p:ext uri="{BB962C8B-B14F-4D97-AF65-F5344CB8AC3E}">
        <p14:creationId xmlns:p14="http://schemas.microsoft.com/office/powerpoint/2010/main" val="3261778575"/>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600" y="1155680"/>
            <a:ext cx="8961120" cy="1384995"/>
          </a:xfrm>
          <a:prstGeom prst="rect">
            <a:avLst/>
          </a:prstGeom>
        </p:spPr>
        <p:txBody>
          <a:bodyPr wrap="square">
            <a:spAutoFit/>
          </a:bodyPr>
          <a:lstStyle/>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rPr>
              <a:t>Не потребують окремого визнання результатів навчання учнів у закладах освіти країн тимчасового </a:t>
            </a:r>
          </a:p>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rPr>
              <a:t>перебування, де впроваджували українські освітні програми. Після повернення в Україну цих дітей </a:t>
            </a:r>
          </a:p>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rPr>
              <a:t>зараховують до закладів освіти і переводять на наступний рік навчання за результатами оцінювання,</a:t>
            </a:r>
          </a:p>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rPr>
              <a:t> яке проводив заклад освіти країни тимчасового перебування. При цьому учень має надати інформаційну </a:t>
            </a:r>
          </a:p>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rPr>
              <a:t>довідку про підтвердження навчання (</a:t>
            </a:r>
            <a:r>
              <a:rPr lang="uk-UA" dirty="0">
                <a:solidFill>
                  <a:schemeClr val="accent5">
                    <a:lumMod val="75000"/>
                  </a:schemeClr>
                </a:solidFill>
                <a:latin typeface="Arial" pitchFamily="34" charset="0"/>
                <a:ea typeface="Times New Roman" pitchFamily="18" charset="0"/>
                <a:cs typeface="Arial" pitchFamily="34" charset="0"/>
                <a:hlinkClick r:id="rId3"/>
              </a:rPr>
              <a:t>абзац третій частини четвертої ст. 14 Закону про повну загальну </a:t>
            </a:r>
          </a:p>
          <a:p>
            <a:pPr lvl="0" eaLnBrk="0" fontAlgn="base" hangingPunct="0">
              <a:spcBef>
                <a:spcPct val="0"/>
              </a:spcBef>
              <a:spcAft>
                <a:spcPct val="0"/>
              </a:spcAft>
              <a:buClrTx/>
            </a:pPr>
            <a:r>
              <a:rPr lang="uk-UA" dirty="0">
                <a:solidFill>
                  <a:schemeClr val="accent5">
                    <a:lumMod val="75000"/>
                  </a:schemeClr>
                </a:solidFill>
                <a:latin typeface="Arial" pitchFamily="34" charset="0"/>
                <a:ea typeface="Times New Roman" pitchFamily="18" charset="0"/>
                <a:cs typeface="Arial" pitchFamily="34" charset="0"/>
                <a:hlinkClick r:id="rId3"/>
              </a:rPr>
              <a:t>середню освіту</a:t>
            </a:r>
            <a:r>
              <a:rPr lang="uk-UA" dirty="0">
                <a:solidFill>
                  <a:schemeClr val="accent5">
                    <a:lumMod val="75000"/>
                  </a:schemeClr>
                </a:solidFill>
                <a:latin typeface="Arial" pitchFamily="34" charset="0"/>
                <a:ea typeface="Times New Roman" pitchFamily="18" charset="0"/>
                <a:cs typeface="Arial" pitchFamily="34" charset="0"/>
              </a:rPr>
              <a:t>).</a:t>
            </a:r>
            <a:endParaRPr lang="uk-UA" dirty="0">
              <a:solidFill>
                <a:schemeClr val="accent5">
                  <a:lumMod val="75000"/>
                </a:schemeClr>
              </a:solidFill>
              <a:latin typeface="Arial" pitchFamily="34" charset="0"/>
              <a:cs typeface="Arial" pitchFamily="34" charset="0"/>
            </a:endParaRPr>
          </a:p>
        </p:txBody>
      </p:sp>
      <p:sp>
        <p:nvSpPr>
          <p:cNvPr id="3" name="Прямоугольник 2"/>
          <p:cNvSpPr/>
          <p:nvPr/>
        </p:nvSpPr>
        <p:spPr>
          <a:xfrm>
            <a:off x="132063" y="2439075"/>
            <a:ext cx="8900193" cy="2246769"/>
          </a:xfrm>
          <a:prstGeom prst="rect">
            <a:avLst/>
          </a:prstGeom>
        </p:spPr>
        <p:txBody>
          <a:bodyPr wrap="square">
            <a:spAutoFit/>
          </a:bodyPr>
          <a:lstStyle/>
          <a:p>
            <a:r>
              <a:rPr lang="uk-UA" dirty="0">
                <a:solidFill>
                  <a:schemeClr val="accent5">
                    <a:lumMod val="75000"/>
                  </a:schemeClr>
                </a:solidFill>
              </a:rPr>
              <a:t>Дітей, які проживають або проживали на неконтрольованій території, </a:t>
            </a:r>
            <a:r>
              <a:rPr lang="uk-UA" dirty="0" err="1">
                <a:solidFill>
                  <a:schemeClr val="accent5">
                    <a:lumMod val="75000"/>
                  </a:schemeClr>
                </a:solidFill>
              </a:rPr>
              <a:t>території</a:t>
            </a:r>
            <a:r>
              <a:rPr lang="uk-UA" dirty="0">
                <a:solidFill>
                  <a:schemeClr val="accent5">
                    <a:lumMod val="75000"/>
                  </a:schemeClr>
                </a:solidFill>
              </a:rPr>
              <a:t> населених пунктів на лінії зіткнення, </a:t>
            </a:r>
            <a:r>
              <a:rPr lang="uk-UA" dirty="0" err="1">
                <a:solidFill>
                  <a:schemeClr val="accent5">
                    <a:lumMod val="75000"/>
                  </a:schemeClr>
                </a:solidFill>
              </a:rPr>
              <a:t>деокупованій</a:t>
            </a:r>
            <a:r>
              <a:rPr lang="uk-UA" dirty="0">
                <a:solidFill>
                  <a:schemeClr val="accent5">
                    <a:lumMod val="75000"/>
                  </a:schemeClr>
                </a:solidFill>
              </a:rPr>
              <a:t> території і не мали змоги протягом понад шести місяців навчатись за однією з форм здобуття освіти, поновлюють у закладі освіти, учнями якого вони були, або зараховують до іншого закладу освіти України. Підстава — заява одного з батьків (п. 7 Порядку переведення). Для таких учнів слід провести предметні діагностичні роботи за попередній рік навчання і здійснити підсумкове річне оцінювання протягом І семестру</a:t>
            </a:r>
            <a:r>
              <a:rPr lang="uk-UA" dirty="0" smtClean="0">
                <a:solidFill>
                  <a:schemeClr val="accent5">
                    <a:lumMod val="75000"/>
                  </a:schemeClr>
                </a:solidFill>
              </a:rPr>
              <a:t>.</a:t>
            </a:r>
          </a:p>
          <a:p>
            <a:r>
              <a:rPr lang="uk-UA" dirty="0" smtClean="0">
                <a:solidFill>
                  <a:schemeClr val="accent5">
                    <a:lumMod val="75000"/>
                  </a:schemeClr>
                </a:solidFill>
              </a:rPr>
              <a:t>Оцінювання </a:t>
            </a:r>
            <a:r>
              <a:rPr lang="uk-UA" dirty="0">
                <a:solidFill>
                  <a:schemeClr val="accent5">
                    <a:lumMod val="75000"/>
                  </a:schemeClr>
                </a:solidFill>
              </a:rPr>
              <a:t>діагностичних робіт необов’язкове. Водночас за рішенням закладу освіти його можуть здійснювати як за 12-бальною, так і за 2-бальною шкалою — «зараховано» / «не зараховано». За результатами діагностування школа розробляє індивідуальні програми корегувального навчання, спрямовані підготувати дітей до річного оцінювання за попередній рік навчання.</a:t>
            </a:r>
          </a:p>
        </p:txBody>
      </p:sp>
      <p:sp>
        <p:nvSpPr>
          <p:cNvPr id="4" name="Прямоугольник 3"/>
          <p:cNvSpPr/>
          <p:nvPr/>
        </p:nvSpPr>
        <p:spPr>
          <a:xfrm>
            <a:off x="132079" y="4598035"/>
            <a:ext cx="8768114" cy="523220"/>
          </a:xfrm>
          <a:prstGeom prst="rect">
            <a:avLst/>
          </a:prstGeom>
        </p:spPr>
        <p:txBody>
          <a:bodyPr wrap="square">
            <a:spAutoFit/>
          </a:bodyPr>
          <a:lstStyle/>
          <a:p>
            <a:r>
              <a:rPr lang="ru-RU" dirty="0">
                <a:solidFill>
                  <a:schemeClr val="accent5">
                    <a:lumMod val="75000"/>
                  </a:schemeClr>
                </a:solidFill>
              </a:rPr>
              <a:t>Для того </a:t>
            </a:r>
            <a:r>
              <a:rPr lang="ru-RU" dirty="0" err="1">
                <a:solidFill>
                  <a:schemeClr val="accent5">
                    <a:lumMod val="75000"/>
                  </a:schemeClr>
                </a:solidFill>
              </a:rPr>
              <a:t>щоб</a:t>
            </a:r>
            <a:r>
              <a:rPr lang="ru-RU" dirty="0">
                <a:solidFill>
                  <a:schemeClr val="accent5">
                    <a:lumMod val="75000"/>
                  </a:schemeClr>
                </a:solidFill>
              </a:rPr>
              <a:t> </a:t>
            </a:r>
            <a:r>
              <a:rPr lang="ru-RU" dirty="0" err="1">
                <a:solidFill>
                  <a:schemeClr val="accent5">
                    <a:lumMod val="75000"/>
                  </a:schemeClr>
                </a:solidFill>
              </a:rPr>
              <a:t>організувати</a:t>
            </a:r>
            <a:r>
              <a:rPr lang="ru-RU" dirty="0">
                <a:solidFill>
                  <a:schemeClr val="accent5">
                    <a:lumMod val="75000"/>
                  </a:schemeClr>
                </a:solidFill>
              </a:rPr>
              <a:t> </a:t>
            </a:r>
            <a:r>
              <a:rPr lang="ru-RU" dirty="0" err="1">
                <a:solidFill>
                  <a:schemeClr val="accent5">
                    <a:lumMod val="75000"/>
                  </a:schemeClr>
                </a:solidFill>
              </a:rPr>
              <a:t>корегувальне</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 </a:t>
            </a:r>
            <a:r>
              <a:rPr lang="ru-RU" dirty="0" err="1">
                <a:solidFill>
                  <a:schemeClr val="accent5">
                    <a:lumMod val="75000"/>
                  </a:schemeClr>
                </a:solidFill>
              </a:rPr>
              <a:t>використовуйте</a:t>
            </a:r>
            <a:r>
              <a:rPr lang="ru-RU" dirty="0">
                <a:solidFill>
                  <a:schemeClr val="accent5">
                    <a:lumMod val="75000"/>
                  </a:schemeClr>
                </a:solidFill>
              </a:rPr>
              <a:t> </a:t>
            </a:r>
            <a:r>
              <a:rPr lang="ru-RU" dirty="0" err="1">
                <a:solidFill>
                  <a:schemeClr val="accent5">
                    <a:lumMod val="75000"/>
                  </a:schemeClr>
                </a:solidFill>
              </a:rPr>
              <a:t>додаткові</a:t>
            </a:r>
            <a:r>
              <a:rPr lang="ru-RU" dirty="0">
                <a:solidFill>
                  <a:schemeClr val="accent5">
                    <a:lumMod val="75000"/>
                  </a:schemeClr>
                </a:solidFill>
              </a:rPr>
              <a:t> </a:t>
            </a:r>
            <a:r>
              <a:rPr lang="ru-RU" dirty="0" err="1">
                <a:solidFill>
                  <a:schemeClr val="accent5">
                    <a:lumMod val="75000"/>
                  </a:schemeClr>
                </a:solidFill>
              </a:rPr>
              <a:t>години</a:t>
            </a:r>
            <a:r>
              <a:rPr lang="ru-RU" dirty="0">
                <a:solidFill>
                  <a:schemeClr val="accent5">
                    <a:lumMod val="75000"/>
                  </a:schemeClr>
                </a:solidFill>
              </a:rPr>
              <a:t>, </a:t>
            </a:r>
            <a:r>
              <a:rPr lang="ru-RU" dirty="0" err="1">
                <a:solidFill>
                  <a:schemeClr val="accent5">
                    <a:lumMod val="75000"/>
                  </a:schemeClr>
                </a:solidFill>
              </a:rPr>
              <a:t>передбачені</a:t>
            </a:r>
            <a:r>
              <a:rPr lang="ru-RU" dirty="0">
                <a:solidFill>
                  <a:schemeClr val="accent5">
                    <a:lumMod val="75000"/>
                  </a:schemeClr>
                </a:solidFill>
              </a:rPr>
              <a:t> </a:t>
            </a:r>
            <a:r>
              <a:rPr lang="ru-RU" dirty="0" err="1">
                <a:solidFill>
                  <a:schemeClr val="accent5">
                    <a:lumMod val="75000"/>
                  </a:schemeClr>
                </a:solidFill>
              </a:rPr>
              <a:t>освітньою</a:t>
            </a:r>
            <a:r>
              <a:rPr lang="ru-RU" dirty="0">
                <a:solidFill>
                  <a:schemeClr val="accent5">
                    <a:lumMod val="75000"/>
                  </a:schemeClr>
                </a:solidFill>
              </a:rPr>
              <a:t> </a:t>
            </a:r>
            <a:r>
              <a:rPr lang="ru-RU" dirty="0" err="1">
                <a:solidFill>
                  <a:schemeClr val="accent5">
                    <a:lumMod val="75000"/>
                  </a:schemeClr>
                </a:solidFill>
              </a:rPr>
              <a:t>програмою</a:t>
            </a:r>
            <a:r>
              <a:rPr lang="ru-RU" dirty="0">
                <a:solidFill>
                  <a:schemeClr val="accent5">
                    <a:lumMod val="75000"/>
                  </a:schemeClr>
                </a:solidFill>
              </a:rPr>
              <a:t> закладу.</a:t>
            </a:r>
            <a:endParaRPr lang="uk-UA" dirty="0">
              <a:solidFill>
                <a:schemeClr val="accent5">
                  <a:lumMod val="75000"/>
                </a:schemeClr>
              </a:solidFill>
            </a:endParaRPr>
          </a:p>
        </p:txBody>
      </p:sp>
      <p:sp>
        <p:nvSpPr>
          <p:cNvPr id="5" name="Прямоугольник 4"/>
          <p:cNvSpPr/>
          <p:nvPr/>
        </p:nvSpPr>
        <p:spPr>
          <a:xfrm>
            <a:off x="2991353" y="111324"/>
            <a:ext cx="2646878" cy="584775"/>
          </a:xfrm>
          <a:prstGeom prst="rect">
            <a:avLst/>
          </a:prstGeom>
        </p:spPr>
        <p:txBody>
          <a:bodyPr wrap="none">
            <a:spAutoFit/>
          </a:bodyPr>
          <a:lstStyle/>
          <a:p>
            <a:r>
              <a:rPr lang="uk-UA" sz="3200" dirty="0">
                <a:solidFill>
                  <a:srgbClr val="00B050"/>
                </a:solidFill>
              </a:rPr>
              <a:t>Зарахування</a:t>
            </a:r>
          </a:p>
        </p:txBody>
      </p:sp>
    </p:spTree>
    <p:extLst>
      <p:ext uri="{BB962C8B-B14F-4D97-AF65-F5344CB8AC3E}">
        <p14:creationId xmlns:p14="http://schemas.microsoft.com/office/powerpoint/2010/main" val="4103221852"/>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4160" y="162043"/>
            <a:ext cx="2888932" cy="584775"/>
          </a:xfrm>
          <a:prstGeom prst="rect">
            <a:avLst/>
          </a:prstGeom>
        </p:spPr>
        <p:txBody>
          <a:bodyPr wrap="none">
            <a:spAutoFit/>
          </a:bodyPr>
          <a:lstStyle/>
          <a:p>
            <a:pPr lvl="0" fontAlgn="base">
              <a:spcBef>
                <a:spcPct val="0"/>
              </a:spcBef>
              <a:spcAft>
                <a:spcPct val="0"/>
              </a:spcAft>
              <a:buClrTx/>
            </a:pPr>
            <a:r>
              <a:rPr lang="uk-UA" sz="3200" b="1" dirty="0">
                <a:solidFill>
                  <a:srgbClr val="00B050"/>
                </a:solidFill>
                <a:latin typeface="Arial" pitchFamily="34" charset="0"/>
                <a:ea typeface="Times New Roman" pitchFamily="18" charset="0"/>
                <a:cs typeface="Arial" pitchFamily="34" charset="0"/>
              </a:rPr>
              <a:t>Переведення</a:t>
            </a:r>
          </a:p>
        </p:txBody>
      </p:sp>
      <p:sp>
        <p:nvSpPr>
          <p:cNvPr id="3" name="Rectangle 2"/>
          <p:cNvSpPr>
            <a:spLocks noChangeArrowheads="1"/>
          </p:cNvSpPr>
          <p:nvPr/>
        </p:nvSpPr>
        <p:spPr bwMode="auto">
          <a:xfrm>
            <a:off x="244571" y="1545828"/>
            <a:ext cx="83872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Учнів 1—10-х класів можуть залишити для повторного здобуття загальної середньої освіти в тому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самому класі на підставі </a:t>
            </a: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письмової заяви</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одного з їхніх батьків. Рішення про переведення учня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до наступного класу ухвалює </a:t>
            </a: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педагогічна рада</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закладу загальної середньої освіти.</a:t>
            </a:r>
          </a:p>
        </p:txBody>
      </p:sp>
      <p:sp>
        <p:nvSpPr>
          <p:cNvPr id="4" name="Rectangle 3"/>
          <p:cNvSpPr>
            <a:spLocks noChangeArrowheads="1"/>
          </p:cNvSpPr>
          <p:nvPr/>
        </p:nvSpPr>
        <p:spPr bwMode="auto">
          <a:xfrm>
            <a:off x="244571" y="2631793"/>
            <a:ext cx="86084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Під час переведення учнів на наступний рік навчання або коли вони вибувають із закладу загальної </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середньої освіти потрібно видати такі </a:t>
            </a:r>
            <a:r>
              <a:rPr kumimoji="0" lang="uk-UA" b="1"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документи</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a:t>
            </a:r>
            <a:b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b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свідоцтво досягнень — якщо учнів зарахували до першого класу в 2018 році та наступних роках; </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табель навчальних досягнень або свідоцтво досягнень (за рішенням закладу освіти) — учням </a:t>
            </a:r>
          </a:p>
          <a:p>
            <a:pPr marR="0" lvl="0" algn="l" defTabSz="914400" rtl="0" eaLnBrk="1" fontAlgn="base" latinLnBrk="0" hangingPunct="1">
              <a:lnSpc>
                <a:spcPct val="100000"/>
              </a:lnSpc>
              <a:spcBef>
                <a:spcPct val="0"/>
              </a:spcBef>
              <a:spcAft>
                <a:spcPct val="0"/>
              </a:spcAft>
              <a:buClrTx/>
              <a:buSzTx/>
              <a:tabLst/>
            </a:pPr>
            <a:r>
              <a:rPr lang="uk-UA" dirty="0">
                <a:solidFill>
                  <a:schemeClr val="accent5">
                    <a:lumMod val="75000"/>
                  </a:schemeClr>
                </a:solidFill>
                <a:latin typeface="Arial" pitchFamily="34" charset="0"/>
                <a:ea typeface="Times New Roman" pitchFamily="18" charset="0"/>
                <a:cs typeface="Arial" pitchFamily="34" charset="0"/>
              </a:rPr>
              <a:t> </a:t>
            </a:r>
            <a:r>
              <a:rPr lang="uk-UA" dirty="0" smtClean="0">
                <a:solidFill>
                  <a:schemeClr val="accent5">
                    <a:lumMod val="75000"/>
                  </a:schemeClr>
                </a:solidFill>
                <a:latin typeface="Arial" pitchFamily="34" charset="0"/>
                <a:ea typeface="Times New Roman" pitchFamily="18" charset="0"/>
                <a:cs typeface="Arial" pitchFamily="34" charset="0"/>
              </a:rPr>
              <a:t>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інших класів.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Слід застосовувати індивідуальний підхід до кожного учня та діяти в інтересах дитини.</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661605590"/>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19878"/>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6" name="Прямоугольник 3">
            <a:extLst>
              <a:ext uri="{FF2B5EF4-FFF2-40B4-BE49-F238E27FC236}">
                <a16:creationId xmlns="" xmlns:a16="http://schemas.microsoft.com/office/drawing/2014/main" id="{5226B7DA-1AC0-4841-BA80-034D173E43AD}"/>
              </a:ext>
            </a:extLst>
          </p:cNvPr>
          <p:cNvSpPr/>
          <p:nvPr/>
        </p:nvSpPr>
        <p:spPr>
          <a:xfrm>
            <a:off x="107608" y="1122168"/>
            <a:ext cx="7272808"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Закони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3"/>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3"/>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itchFamily="2" charset="2"/>
              <a:buChar char="Ø"/>
              <a:tabLst/>
              <a:defRPr/>
            </a:pP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«Про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повну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загальну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середню</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 </a:t>
            </a:r>
            <a:r>
              <a:rPr kumimoji="0" lang="ru-RU" sz="1400" b="0" i="0" u="none" strike="noStrike" kern="1200" cap="none" spc="0" normalizeH="0" baseline="0" noProof="0" dirty="0" err="1">
                <a:ln>
                  <a:noFill/>
                </a:ln>
                <a:solidFill>
                  <a:srgbClr val="016E01">
                    <a:lumMod val="75000"/>
                  </a:srgbClr>
                </a:solidFill>
                <a:effectLst/>
                <a:uLnTx/>
                <a:uFillTx/>
                <a:cs typeface="Arial" panose="020B0604020202020204" pitchFamily="34" charset="0"/>
                <a:hlinkClick r:id="rId4"/>
              </a:rPr>
              <a:t>освіту</a:t>
            </a:r>
            <a:r>
              <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hlinkClick r:id="rId4"/>
              </a:rPr>
              <a:t>».</a:t>
            </a:r>
            <a:endParaRPr kumimoji="0" lang="ru-RU"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7" name="Прямоугольник 1">
            <a:extLst>
              <a:ext uri="{FF2B5EF4-FFF2-40B4-BE49-F238E27FC236}">
                <a16:creationId xmlns="" xmlns:a16="http://schemas.microsoft.com/office/drawing/2014/main" id="{B446A1B2-66A0-4067-B40A-53A4BA30BC1A}"/>
              </a:ext>
            </a:extLst>
          </p:cNvPr>
          <p:cNvSpPr/>
          <p:nvPr/>
        </p:nvSpPr>
        <p:spPr>
          <a:xfrm>
            <a:off x="1" y="1779552"/>
            <a:ext cx="9144000" cy="353943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Державні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стандарти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повної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5"/>
              </a:rPr>
              <a:t>в </a:t>
            </a:r>
            <a:r>
              <a:rPr lang="ru-RU" sz="1400" dirty="0" smtClean="0">
                <a:solidFill>
                  <a:schemeClr val="accent5"/>
                </a:solidFill>
                <a:cs typeface="Arial" panose="020B0604020202020204" pitchFamily="34" charset="0"/>
                <a:hlinkClick r:id="rId5"/>
              </a:rPr>
              <a:t>5-6 </a:t>
            </a:r>
            <a:r>
              <a:rPr lang="ru-RU" sz="1400" dirty="0" err="1">
                <a:solidFill>
                  <a:schemeClr val="accent5"/>
                </a:solidFill>
                <a:cs typeface="Arial" panose="020B0604020202020204" pitchFamily="34" charset="0"/>
                <a:hlinkClick r:id="rId5"/>
              </a:rPr>
              <a:t>класах</a:t>
            </a:r>
            <a:r>
              <a:rPr lang="ru-RU" sz="1400" dirty="0">
                <a:solidFill>
                  <a:schemeClr val="accent5"/>
                </a:solidFill>
                <a:cs typeface="Arial" panose="020B0604020202020204" pitchFamily="34" charset="0"/>
                <a:hlinkClick r:id="rId5"/>
              </a:rPr>
              <a:t> – Державного стандарту </a:t>
            </a:r>
            <a:r>
              <a:rPr lang="ru-RU" sz="1400" dirty="0" err="1">
                <a:solidFill>
                  <a:schemeClr val="accent5"/>
                </a:solidFill>
                <a:cs typeface="Arial" panose="020B0604020202020204" pitchFamily="34" charset="0"/>
                <a:hlinkClick r:id="rId5"/>
              </a:rPr>
              <a:t>базової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середньої</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освіти</a:t>
            </a:r>
            <a:r>
              <a:rPr lang="ru-RU" sz="1400" dirty="0">
                <a:solidFill>
                  <a:schemeClr val="accent5"/>
                </a:solidFill>
                <a:cs typeface="Arial" panose="020B0604020202020204" pitchFamily="34" charset="0"/>
                <a:hlinkClick r:id="rId5"/>
              </a:rPr>
              <a:t>(</a:t>
            </a:r>
            <a:r>
              <a:rPr lang="ru-RU" sz="1400" dirty="0" err="1">
                <a:solidFill>
                  <a:schemeClr val="accent5"/>
                </a:solidFill>
                <a:cs typeface="Arial" panose="020B0604020202020204" pitchFamily="34" charset="0"/>
                <a:hlinkClick r:id="rId5"/>
              </a:rPr>
              <a:t>затвердженого</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постановою</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Кабінету</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Міністрів</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України</a:t>
            </a:r>
            <a:r>
              <a:rPr lang="ru-RU" sz="1400" dirty="0">
                <a:solidFill>
                  <a:schemeClr val="accent5"/>
                </a:solidFill>
                <a:cs typeface="Arial" panose="020B0604020202020204" pitchFamily="34" charset="0"/>
                <a:hlinkClick r:id="rId5"/>
              </a:rPr>
              <a:t> </a:t>
            </a:r>
            <a:r>
              <a:rPr lang="ru-RU" sz="1400" dirty="0" err="1">
                <a:solidFill>
                  <a:schemeClr val="accent5"/>
                </a:solidFill>
                <a:cs typeface="Arial" panose="020B0604020202020204" pitchFamily="34" charset="0"/>
                <a:hlinkClick r:id="rId5"/>
              </a:rPr>
              <a:t>від</a:t>
            </a:r>
            <a:r>
              <a:rPr lang="ru-RU" sz="1400" dirty="0">
                <a:solidFill>
                  <a:schemeClr val="accent5"/>
                </a:solidFill>
                <a:cs typeface="Arial" panose="020B0604020202020204" pitchFamily="34" charset="0"/>
                <a:hlinkClick r:id="rId5"/>
              </a:rPr>
              <a:t> 30.09.2020 р. </a:t>
            </a:r>
            <a:r>
              <a:rPr lang="ru-RU" sz="1400" dirty="0" err="1">
                <a:solidFill>
                  <a:schemeClr val="accent5"/>
                </a:solidFill>
                <a:cs typeface="Arial" panose="020B0604020202020204" pitchFamily="34" charset="0"/>
                <a:hlinkClick r:id="rId5"/>
              </a:rPr>
              <a:t>No</a:t>
            </a:r>
            <a:r>
              <a:rPr lang="ru-RU" sz="1400" dirty="0">
                <a:solidFill>
                  <a:schemeClr val="accent5"/>
                </a:solidFill>
                <a:cs typeface="Arial" panose="020B0604020202020204" pitchFamily="34" charset="0"/>
                <a:hlinkClick r:id="rId5"/>
              </a:rPr>
              <a:t> 898</a:t>
            </a:r>
            <a:r>
              <a:rPr lang="ru-RU" sz="1400" dirty="0" smtClean="0">
                <a:solidFill>
                  <a:schemeClr val="accent5"/>
                </a:solidFill>
                <a:cs typeface="Arial" panose="020B0604020202020204" pitchFamily="34" charset="0"/>
                <a:hlinkClick r:id="rId5"/>
              </a:rPr>
              <a:t>). </a:t>
            </a:r>
            <a:endParaRPr lang="ru-RU" sz="1400" dirty="0" smtClean="0">
              <a:solidFill>
                <a:schemeClr val="accent5"/>
              </a:solidFill>
              <a:cs typeface="Arial" panose="020B0604020202020204" pitchFamily="34" charset="0"/>
            </a:endParaRPr>
          </a:p>
          <a:p>
            <a:pPr marL="257175" lvl="0" indent="-257175" defTabSz="685800">
              <a:buClrTx/>
              <a:buFont typeface="Wingdings" pitchFamily="2" charset="2"/>
              <a:buChar char="Ø"/>
              <a:defRPr/>
            </a:pPr>
            <a:r>
              <a:rPr lang="ru-RU" kern="1200" dirty="0">
                <a:solidFill>
                  <a:srgbClr val="016E01">
                    <a:lumMod val="75000"/>
                  </a:srgbClr>
                </a:solidFill>
                <a:cs typeface="Arial" panose="020B0604020202020204" pitchFamily="34" charset="0"/>
              </a:rPr>
              <a:t>в 7 – 9 </a:t>
            </a:r>
            <a:r>
              <a:rPr lang="ru-RU" kern="1200" dirty="0" err="1">
                <a:solidFill>
                  <a:srgbClr val="016E01">
                    <a:lumMod val="75000"/>
                  </a:srgbClr>
                </a:solidFill>
                <a:cs typeface="Arial" panose="020B0604020202020204" pitchFamily="34" charset="0"/>
              </a:rPr>
              <a:t>класах</a:t>
            </a:r>
            <a:r>
              <a:rPr lang="ru-RU" kern="1200" dirty="0">
                <a:solidFill>
                  <a:srgbClr val="016E01">
                    <a:lumMod val="75000"/>
                  </a:srgbClr>
                </a:solidFill>
                <a:cs typeface="Arial" panose="020B0604020202020204" pitchFamily="34" charset="0"/>
              </a:rPr>
              <a:t> – </a:t>
            </a:r>
            <a:r>
              <a:rPr lang="ru-RU" kern="1200" dirty="0">
                <a:solidFill>
                  <a:srgbClr val="016E01">
                    <a:lumMod val="75000"/>
                  </a:srgbClr>
                </a:solidFill>
                <a:cs typeface="Arial" panose="020B0604020202020204" pitchFamily="34" charset="0"/>
                <a:hlinkClick r:id="rId6"/>
              </a:rPr>
              <a:t>Державного стандарту </a:t>
            </a:r>
            <a:r>
              <a:rPr lang="ru-RU" kern="1200" dirty="0" err="1">
                <a:solidFill>
                  <a:srgbClr val="016E01">
                    <a:lumMod val="75000"/>
                  </a:srgbClr>
                </a:solidFill>
                <a:cs typeface="Arial" panose="020B0604020202020204" pitchFamily="34" charset="0"/>
                <a:hlinkClick r:id="rId6"/>
              </a:rPr>
              <a:t>базової</a:t>
            </a:r>
            <a:r>
              <a:rPr lang="ru-RU" kern="1200" dirty="0">
                <a:solidFill>
                  <a:srgbClr val="016E01">
                    <a:lumMod val="75000"/>
                  </a:srgbClr>
                </a:solidFill>
                <a:cs typeface="Arial" panose="020B0604020202020204" pitchFamily="34" charset="0"/>
                <a:hlinkClick r:id="rId6"/>
              </a:rPr>
              <a:t> та </a:t>
            </a:r>
            <a:r>
              <a:rPr lang="ru-RU" kern="1200" dirty="0" err="1">
                <a:solidFill>
                  <a:srgbClr val="016E01">
                    <a:lumMod val="75000"/>
                  </a:srgbClr>
                </a:solidFill>
                <a:cs typeface="Arial" panose="020B0604020202020204" pitchFamily="34" charset="0"/>
                <a:hlinkClick r:id="rId6"/>
              </a:rPr>
              <a:t>повної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загальної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середньої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освіти</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затвердженого</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Постановою</a:t>
            </a:r>
            <a:r>
              <a:rPr lang="ru-RU" kern="1200" dirty="0">
                <a:solidFill>
                  <a:srgbClr val="016E01">
                    <a:lumMod val="75000"/>
                  </a:srgbClr>
                </a:solidFill>
                <a:cs typeface="Arial" panose="020B0604020202020204" pitchFamily="34" charset="0"/>
                <a:hlinkClick r:id="rId6"/>
              </a:rPr>
              <a:t> КМУ </a:t>
            </a:r>
            <a:r>
              <a:rPr lang="ru-RU" kern="1200" dirty="0" err="1">
                <a:solidFill>
                  <a:srgbClr val="016E01">
                    <a:lumMod val="75000"/>
                  </a:srgbClr>
                </a:solidFill>
                <a:cs typeface="Arial" panose="020B0604020202020204" pitchFamily="34" charset="0"/>
                <a:hlinkClick r:id="rId6"/>
              </a:rPr>
              <a:t>від</a:t>
            </a:r>
            <a:r>
              <a:rPr lang="ru-RU" kern="1200" dirty="0">
                <a:solidFill>
                  <a:srgbClr val="016E01">
                    <a:lumMod val="75000"/>
                  </a:srgbClr>
                </a:solidFill>
                <a:cs typeface="Arial" panose="020B0604020202020204" pitchFamily="34" charset="0"/>
                <a:hlinkClick r:id="rId6"/>
              </a:rPr>
              <a:t> </a:t>
            </a:r>
            <a:r>
              <a:rPr lang="ru-RU" u="sng" kern="1200" dirty="0">
                <a:solidFill>
                  <a:srgbClr val="016E01">
                    <a:lumMod val="75000"/>
                  </a:srgbClr>
                </a:solidFill>
                <a:cs typeface="Arial" panose="020B0604020202020204" pitchFamily="34" charset="0"/>
                <a:hlinkClick r:id="rId6"/>
              </a:rPr>
              <a:t>23 листопада 2011 року No1392</a:t>
            </a:r>
            <a:r>
              <a:rPr lang="ru-RU" kern="1200" dirty="0">
                <a:solidFill>
                  <a:srgbClr val="016E01">
                    <a:lumMod val="75000"/>
                  </a:srgbClr>
                </a:solidFill>
                <a:cs typeface="Arial" panose="020B0604020202020204" pitchFamily="34" charset="0"/>
                <a:hlinkClick r:id="rId6"/>
              </a:rPr>
              <a:t>);</a:t>
            </a:r>
            <a:endParaRPr lang="ru-RU" kern="1200" dirty="0">
              <a:solidFill>
                <a:srgbClr val="016E01">
                  <a:lumMod val="75000"/>
                </a:srgbClr>
              </a:solidFill>
              <a:cs typeface="Arial" panose="020B0604020202020204" pitchFamily="34" charset="0"/>
            </a:endParaRPr>
          </a:p>
          <a:p>
            <a:pPr marL="257175" lvl="0" indent="-257175" defTabSz="685800">
              <a:buClrTx/>
              <a:buFont typeface="Wingdings" pitchFamily="2" charset="2"/>
              <a:buChar char="Ø"/>
              <a:defRPr/>
            </a:pPr>
            <a:r>
              <a:rPr lang="ru-RU" kern="1200" dirty="0">
                <a:solidFill>
                  <a:srgbClr val="016E01">
                    <a:lumMod val="75000"/>
                  </a:srgbClr>
                </a:solidFill>
                <a:cs typeface="Arial" panose="020B0604020202020204" pitchFamily="34" charset="0"/>
              </a:rPr>
              <a:t>на </a:t>
            </a:r>
            <a:r>
              <a:rPr lang="ru-RU" kern="1200" dirty="0" err="1">
                <a:solidFill>
                  <a:srgbClr val="016E01">
                    <a:lumMod val="75000"/>
                  </a:srgbClr>
                </a:solidFill>
                <a:cs typeface="Arial" panose="020B0604020202020204" pitchFamily="34" charset="0"/>
              </a:rPr>
              <a:t>рівні</a:t>
            </a:r>
            <a:r>
              <a:rPr lang="ru-RU" kern="1200" dirty="0">
                <a:solidFill>
                  <a:srgbClr val="016E01">
                    <a:lumMod val="75000"/>
                  </a:srgbClr>
                </a:solidFill>
                <a:cs typeface="Arial" panose="020B0604020202020204" pitchFamily="34" charset="0"/>
              </a:rPr>
              <a:t> </a:t>
            </a:r>
            <a:r>
              <a:rPr lang="ru-RU" kern="1200" dirty="0" err="1">
                <a:solidFill>
                  <a:srgbClr val="016E01">
                    <a:lumMod val="75000"/>
                  </a:srgbClr>
                </a:solidFill>
                <a:cs typeface="Arial" panose="020B0604020202020204" pitchFamily="34" charset="0"/>
              </a:rPr>
              <a:t>профільної</a:t>
            </a:r>
            <a:r>
              <a:rPr lang="ru-RU" kern="1200" dirty="0">
                <a:solidFill>
                  <a:srgbClr val="016E01">
                    <a:lumMod val="75000"/>
                  </a:srgbClr>
                </a:solidFill>
                <a:cs typeface="Arial" panose="020B0604020202020204" pitchFamily="34" charset="0"/>
              </a:rPr>
              <a:t> </a:t>
            </a:r>
            <a:r>
              <a:rPr lang="ru-RU" kern="1200" dirty="0" err="1">
                <a:solidFill>
                  <a:srgbClr val="016E01">
                    <a:lumMod val="75000"/>
                  </a:srgbClr>
                </a:solidFill>
                <a:cs typeface="Arial" panose="020B0604020202020204" pitchFamily="34" charset="0"/>
              </a:rPr>
              <a:t>середньої</a:t>
            </a:r>
            <a:r>
              <a:rPr lang="ru-RU" kern="1200" dirty="0">
                <a:solidFill>
                  <a:srgbClr val="016E01">
                    <a:lumMod val="75000"/>
                  </a:srgbClr>
                </a:solidFill>
                <a:cs typeface="Arial" panose="020B0604020202020204" pitchFamily="34" charset="0"/>
              </a:rPr>
              <a:t> </a:t>
            </a:r>
            <a:r>
              <a:rPr lang="ru-RU" kern="1200" dirty="0" err="1">
                <a:solidFill>
                  <a:srgbClr val="016E01">
                    <a:lumMod val="75000"/>
                  </a:srgbClr>
                </a:solidFill>
                <a:cs typeface="Arial" panose="020B0604020202020204" pitchFamily="34" charset="0"/>
              </a:rPr>
              <a:t>освіти</a:t>
            </a:r>
            <a:r>
              <a:rPr lang="ru-RU" kern="1200" dirty="0">
                <a:solidFill>
                  <a:srgbClr val="016E01">
                    <a:lumMod val="75000"/>
                  </a:srgbClr>
                </a:solidFill>
                <a:cs typeface="Arial" panose="020B0604020202020204" pitchFamily="34" charset="0"/>
              </a:rPr>
              <a:t> (в 10 – 11/12 </a:t>
            </a:r>
            <a:r>
              <a:rPr lang="ru-RU" kern="1200" dirty="0" err="1">
                <a:solidFill>
                  <a:srgbClr val="016E01">
                    <a:lumMod val="75000"/>
                  </a:srgbClr>
                </a:solidFill>
                <a:cs typeface="Arial" panose="020B0604020202020204" pitchFamily="34" charset="0"/>
              </a:rPr>
              <a:t>класах</a:t>
            </a:r>
            <a:r>
              <a:rPr lang="ru-RU" kern="1200" dirty="0">
                <a:solidFill>
                  <a:srgbClr val="016E01">
                    <a:lumMod val="75000"/>
                  </a:srgbClr>
                </a:solidFill>
                <a:cs typeface="Arial" panose="020B0604020202020204" pitchFamily="34" charset="0"/>
              </a:rPr>
              <a:t>) – </a:t>
            </a:r>
            <a:r>
              <a:rPr lang="ru-RU" kern="1200" dirty="0">
                <a:solidFill>
                  <a:srgbClr val="016E01">
                    <a:lumMod val="75000"/>
                  </a:srgbClr>
                </a:solidFill>
                <a:cs typeface="Arial" panose="020B0604020202020204" pitchFamily="34" charset="0"/>
                <a:hlinkClick r:id="rId6"/>
              </a:rPr>
              <a:t>Державного стандарту </a:t>
            </a:r>
            <a:r>
              <a:rPr lang="ru-RU" kern="1200" dirty="0" err="1">
                <a:solidFill>
                  <a:srgbClr val="016E01">
                    <a:lumMod val="75000"/>
                  </a:srgbClr>
                </a:solidFill>
                <a:cs typeface="Arial" panose="020B0604020202020204" pitchFamily="34" charset="0"/>
                <a:hlinkClick r:id="rId6"/>
              </a:rPr>
              <a:t>базової</a:t>
            </a:r>
            <a:r>
              <a:rPr lang="ru-RU" kern="1200" dirty="0">
                <a:solidFill>
                  <a:srgbClr val="016E01">
                    <a:lumMod val="75000"/>
                  </a:srgbClr>
                </a:solidFill>
                <a:cs typeface="Arial" panose="020B0604020202020204" pitchFamily="34" charset="0"/>
                <a:hlinkClick r:id="rId6"/>
              </a:rPr>
              <a:t> та </a:t>
            </a:r>
            <a:r>
              <a:rPr lang="ru-RU" kern="1200" dirty="0" err="1">
                <a:solidFill>
                  <a:srgbClr val="016E01">
                    <a:lumMod val="75000"/>
                  </a:srgbClr>
                </a:solidFill>
                <a:cs typeface="Arial" panose="020B0604020202020204" pitchFamily="34" charset="0"/>
                <a:hlinkClick r:id="rId6"/>
              </a:rPr>
              <a:t>повної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загальної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середньої</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освіти</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затвердженого</a:t>
            </a:r>
            <a:r>
              <a:rPr lang="ru-RU" kern="1200" dirty="0">
                <a:solidFill>
                  <a:srgbClr val="016E01">
                    <a:lumMod val="75000"/>
                  </a:srgbClr>
                </a:solidFill>
                <a:cs typeface="Arial" panose="020B0604020202020204" pitchFamily="34" charset="0"/>
                <a:hlinkClick r:id="rId6"/>
              </a:rPr>
              <a:t> </a:t>
            </a:r>
            <a:r>
              <a:rPr lang="ru-RU" kern="1200" dirty="0" err="1">
                <a:solidFill>
                  <a:srgbClr val="016E01">
                    <a:lumMod val="75000"/>
                  </a:srgbClr>
                </a:solidFill>
                <a:cs typeface="Arial" panose="020B0604020202020204" pitchFamily="34" charset="0"/>
                <a:hlinkClick r:id="rId6"/>
              </a:rPr>
              <a:t>Постановою</a:t>
            </a:r>
            <a:r>
              <a:rPr lang="ru-RU" kern="1200" dirty="0">
                <a:solidFill>
                  <a:srgbClr val="016E01">
                    <a:lumMod val="75000"/>
                  </a:srgbClr>
                </a:solidFill>
                <a:cs typeface="Arial" panose="020B0604020202020204" pitchFamily="34" charset="0"/>
                <a:hlinkClick r:id="rId6"/>
              </a:rPr>
              <a:t> КМУ </a:t>
            </a:r>
            <a:r>
              <a:rPr lang="ru-RU" u="sng" kern="1200" dirty="0" err="1">
                <a:solidFill>
                  <a:srgbClr val="016E01">
                    <a:lumMod val="75000"/>
                  </a:srgbClr>
                </a:solidFill>
                <a:cs typeface="Arial" panose="020B0604020202020204" pitchFamily="34" charset="0"/>
                <a:hlinkClick r:id="rId6"/>
              </a:rPr>
              <a:t>від</a:t>
            </a:r>
            <a:r>
              <a:rPr lang="ru-RU" u="sng" kern="1200" dirty="0">
                <a:solidFill>
                  <a:srgbClr val="016E01">
                    <a:lumMod val="75000"/>
                  </a:srgbClr>
                </a:solidFill>
                <a:cs typeface="Arial" panose="020B0604020202020204" pitchFamily="34" charset="0"/>
                <a:hlinkClick r:id="rId6"/>
              </a:rPr>
              <a:t> 23 листопада 2011 р. №</a:t>
            </a:r>
            <a:r>
              <a:rPr lang="en-US" u="sng" kern="1200" dirty="0">
                <a:solidFill>
                  <a:srgbClr val="016E01">
                    <a:lumMod val="75000"/>
                  </a:srgbClr>
                </a:solidFill>
                <a:cs typeface="Arial" panose="020B0604020202020204" pitchFamily="34" charset="0"/>
                <a:hlinkClick r:id="rId6"/>
              </a:rPr>
              <a:t>1392</a:t>
            </a:r>
            <a:r>
              <a:rPr lang="en-US" kern="1200" dirty="0">
                <a:solidFill>
                  <a:srgbClr val="016E01">
                    <a:lumMod val="75000"/>
                  </a:srgbClr>
                </a:solidFill>
                <a:cs typeface="Arial" panose="020B0604020202020204" pitchFamily="34" charset="0"/>
                <a:hlinkClick r:id="rId6"/>
              </a:rPr>
              <a:t>)</a:t>
            </a:r>
            <a:r>
              <a:rPr lang="ru-RU" kern="1200" dirty="0" smtClean="0">
                <a:solidFill>
                  <a:srgbClr val="016E01">
                    <a:lumMod val="75000"/>
                  </a:srgbClr>
                </a:solidFill>
                <a:cs typeface="Arial" panose="020B0604020202020204" pitchFamily="34" charset="0"/>
                <a:hlinkClick r:id="rId6"/>
              </a:rPr>
              <a:t>.</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smtClean="0">
                <a:ln>
                  <a:noFill/>
                </a:ln>
                <a:solidFill>
                  <a:srgbClr val="016E01">
                    <a:lumMod val="75000"/>
                  </a:srgbClr>
                </a:solidFill>
                <a:effectLst/>
                <a:uLnTx/>
                <a:uFillTx/>
                <a:cs typeface="Arial" panose="020B0604020202020204" pitchFamily="34" charset="0"/>
              </a:rPr>
              <a:t>Типові</a:t>
            </a: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освітні</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програми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для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закладів</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загальної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середньої</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57175" lvl="0" indent="-257175" defTabSz="685800">
              <a:buFont typeface="Wingdings" pitchFamily="2" charset="2"/>
              <a:buChar char="Ø"/>
              <a:defRPr/>
            </a:pPr>
            <a:r>
              <a:rPr lang="ru-RU" sz="1400" dirty="0">
                <a:solidFill>
                  <a:schemeClr val="accent5"/>
                </a:solidFill>
                <a:cs typeface="Arial" panose="020B0604020202020204" pitchFamily="34" charset="0"/>
                <a:hlinkClick r:id="rId7"/>
              </a:rPr>
              <a:t>у 5- 6 </a:t>
            </a:r>
            <a:r>
              <a:rPr lang="ru-RU" sz="1400" dirty="0" err="1">
                <a:solidFill>
                  <a:schemeClr val="accent5"/>
                </a:solidFill>
                <a:cs typeface="Arial" panose="020B0604020202020204" pitchFamily="34" charset="0"/>
                <a:hlinkClick r:id="rId7"/>
              </a:rPr>
              <a:t>класах</a:t>
            </a:r>
            <a:r>
              <a:rPr lang="ru-RU" sz="1400" dirty="0">
                <a:solidFill>
                  <a:schemeClr val="accent5"/>
                </a:solidFill>
                <a:cs typeface="Arial" panose="020B0604020202020204" pitchFamily="34" charset="0"/>
                <a:hlinkClick r:id="rId7"/>
              </a:rPr>
              <a:t> – </a:t>
            </a:r>
            <a:r>
              <a:rPr lang="ru-RU" sz="1400" dirty="0" err="1">
                <a:solidFill>
                  <a:schemeClr val="accent5"/>
                </a:solidFill>
                <a:cs typeface="Arial" panose="020B0604020202020204" pitchFamily="34" charset="0"/>
                <a:hlinkClick r:id="rId7"/>
              </a:rPr>
              <a:t>Типової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освітньої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програми</a:t>
            </a:r>
            <a:r>
              <a:rPr lang="ru-RU" sz="1400" dirty="0">
                <a:solidFill>
                  <a:schemeClr val="accent5"/>
                </a:solidFill>
                <a:cs typeface="Arial" panose="020B0604020202020204" pitchFamily="34" charset="0"/>
                <a:hlinkClick r:id="rId7"/>
              </a:rPr>
              <a:t> для 5 – 9 </a:t>
            </a:r>
            <a:r>
              <a:rPr lang="ru-RU" sz="1400" dirty="0" err="1">
                <a:solidFill>
                  <a:schemeClr val="accent5"/>
                </a:solidFill>
                <a:cs typeface="Arial" panose="020B0604020202020204" pitchFamily="34" charset="0"/>
                <a:hlinkClick r:id="rId7"/>
              </a:rPr>
              <a:t>класів</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закладів</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загальної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середньої</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освіти</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затвердженої</a:t>
            </a:r>
            <a:r>
              <a:rPr lang="ru-RU" sz="1400" dirty="0">
                <a:solidFill>
                  <a:schemeClr val="accent5"/>
                </a:solidFill>
                <a:cs typeface="Arial" panose="020B0604020202020204" pitchFamily="34" charset="0"/>
                <a:hlinkClick r:id="rId7"/>
              </a:rPr>
              <a:t> наказом </a:t>
            </a:r>
            <a:r>
              <a:rPr lang="ru-RU" sz="1400" dirty="0" err="1">
                <a:solidFill>
                  <a:schemeClr val="accent5"/>
                </a:solidFill>
                <a:cs typeface="Arial" panose="020B0604020202020204" pitchFamily="34" charset="0"/>
                <a:hlinkClick r:id="rId7"/>
              </a:rPr>
              <a:t>Міністерства</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освіти</a:t>
            </a:r>
            <a:r>
              <a:rPr lang="ru-RU" sz="1400" dirty="0">
                <a:solidFill>
                  <a:schemeClr val="accent5"/>
                </a:solidFill>
                <a:cs typeface="Arial" panose="020B0604020202020204" pitchFamily="34" charset="0"/>
                <a:hlinkClick r:id="rId7"/>
              </a:rPr>
              <a:t> і науки </a:t>
            </a:r>
            <a:r>
              <a:rPr lang="ru-RU" sz="1400" dirty="0" err="1">
                <a:solidFill>
                  <a:schemeClr val="accent5"/>
                </a:solidFill>
                <a:cs typeface="Arial" panose="020B0604020202020204" pitchFamily="34" charset="0"/>
                <a:hlinkClick r:id="rId7"/>
              </a:rPr>
              <a:t>України</a:t>
            </a:r>
            <a:r>
              <a:rPr lang="ru-RU" sz="1400" dirty="0">
                <a:solidFill>
                  <a:schemeClr val="accent5"/>
                </a:solidFill>
                <a:cs typeface="Arial" panose="020B0604020202020204" pitchFamily="34" charset="0"/>
                <a:hlinkClick r:id="rId7"/>
              </a:rPr>
              <a:t> </a:t>
            </a:r>
            <a:r>
              <a:rPr lang="ru-RU" sz="1400" dirty="0" err="1">
                <a:solidFill>
                  <a:schemeClr val="accent5"/>
                </a:solidFill>
                <a:cs typeface="Arial" panose="020B0604020202020204" pitchFamily="34" charset="0"/>
                <a:hlinkClick r:id="rId7"/>
              </a:rPr>
              <a:t>від</a:t>
            </a:r>
            <a:r>
              <a:rPr lang="ru-RU" sz="1400" dirty="0">
                <a:solidFill>
                  <a:schemeClr val="accent5"/>
                </a:solidFill>
                <a:cs typeface="Arial" panose="020B0604020202020204" pitchFamily="34" charset="0"/>
                <a:hlinkClick r:id="rId7"/>
              </a:rPr>
              <a:t> 19.02. 2021 </a:t>
            </a:r>
            <a:r>
              <a:rPr lang="en-US" sz="1400" dirty="0">
                <a:solidFill>
                  <a:schemeClr val="accent5"/>
                </a:solidFill>
                <a:cs typeface="Arial" panose="020B0604020202020204" pitchFamily="34" charset="0"/>
                <a:hlinkClick r:id="rId7"/>
              </a:rPr>
              <a:t>No 235</a:t>
            </a:r>
            <a:r>
              <a:rPr lang="en-US" sz="1400" dirty="0" smtClean="0">
                <a:solidFill>
                  <a:schemeClr val="accent5"/>
                </a:solidFill>
                <a:cs typeface="Arial" panose="020B0604020202020204" pitchFamily="34" charset="0"/>
                <a:hlinkClick r:id="rId7"/>
              </a:rPr>
              <a:t>).</a:t>
            </a:r>
            <a:endPar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endParaRPr>
          </a:p>
          <a:p>
            <a:pPr marL="257175" lvl="0" indent="-257175" defTabSz="685800">
              <a:buClrTx/>
              <a:buFont typeface="Wingdings" pitchFamily="2" charset="2"/>
              <a:buChar char="Ø"/>
              <a:defRPr/>
            </a:pP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lang="ru-RU" kern="1200" dirty="0">
                <a:solidFill>
                  <a:srgbClr val="016E01">
                    <a:lumMod val="75000"/>
                  </a:srgbClr>
                </a:solidFill>
                <a:cs typeface="Arial" panose="020B0604020202020204" pitchFamily="34" charset="0"/>
              </a:rPr>
              <a:t>у 7-9 </a:t>
            </a:r>
            <a:r>
              <a:rPr lang="ru-RU" kern="1200" dirty="0" err="1">
                <a:solidFill>
                  <a:srgbClr val="016E01">
                    <a:lumMod val="75000"/>
                  </a:srgbClr>
                </a:solidFill>
                <a:cs typeface="Arial" panose="020B0604020202020204" pitchFamily="34" charset="0"/>
              </a:rPr>
              <a:t>класах</a:t>
            </a:r>
            <a:r>
              <a:rPr lang="ru-RU" kern="1200" dirty="0">
                <a:solidFill>
                  <a:srgbClr val="016E01">
                    <a:lumMod val="75000"/>
                  </a:srgbClr>
                </a:solidFill>
                <a:cs typeface="Arial" panose="020B0604020202020204" pitchFamily="34" charset="0"/>
              </a:rPr>
              <a:t> – </a:t>
            </a:r>
            <a:r>
              <a:rPr lang="ru-RU" kern="1200" dirty="0" err="1">
                <a:solidFill>
                  <a:srgbClr val="016E01">
                    <a:lumMod val="75000"/>
                  </a:srgbClr>
                </a:solidFill>
                <a:cs typeface="Arial" panose="020B0604020202020204" pitchFamily="34" charset="0"/>
                <a:hlinkClick r:id="rId8"/>
              </a:rPr>
              <a:t>Типової</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освітньої</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програми</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закладів</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загальної</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середньої</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освіти</a:t>
            </a:r>
            <a:r>
              <a:rPr lang="ru-RU" kern="1200" dirty="0">
                <a:solidFill>
                  <a:srgbClr val="016E01">
                    <a:lumMod val="75000"/>
                  </a:srgbClr>
                </a:solidFill>
                <a:cs typeface="Arial" panose="020B0604020202020204" pitchFamily="34" charset="0"/>
                <a:hlinkClick r:id="rId8"/>
              </a:rPr>
              <a:t>  ІІ </a:t>
            </a:r>
            <a:r>
              <a:rPr lang="ru-RU" kern="1200" dirty="0" err="1">
                <a:solidFill>
                  <a:srgbClr val="016E01">
                    <a:lumMod val="75000"/>
                  </a:srgbClr>
                </a:solidFill>
                <a:cs typeface="Arial" panose="020B0604020202020204" pitchFamily="34" charset="0"/>
                <a:hlinkClick r:id="rId8"/>
              </a:rPr>
              <a:t>ступеня</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затвердженої</a:t>
            </a:r>
            <a:r>
              <a:rPr lang="ru-RU" kern="1200" dirty="0">
                <a:solidFill>
                  <a:srgbClr val="016E01">
                    <a:lumMod val="75000"/>
                  </a:srgbClr>
                </a:solidFill>
                <a:cs typeface="Arial" panose="020B0604020202020204" pitchFamily="34" charset="0"/>
                <a:hlinkClick r:id="rId8"/>
              </a:rPr>
              <a:t> наказом </a:t>
            </a:r>
            <a:r>
              <a:rPr lang="ru-RU" kern="1200" dirty="0" err="1">
                <a:solidFill>
                  <a:srgbClr val="016E01">
                    <a:lumMod val="75000"/>
                  </a:srgbClr>
                </a:solidFill>
                <a:cs typeface="Arial" panose="020B0604020202020204" pitchFamily="34" charset="0"/>
                <a:hlinkClick r:id="rId8"/>
              </a:rPr>
              <a:t>Міністерства</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освіти</a:t>
            </a:r>
            <a:r>
              <a:rPr lang="ru-RU" kern="1200" dirty="0">
                <a:solidFill>
                  <a:srgbClr val="016E01">
                    <a:lumMod val="75000"/>
                  </a:srgbClr>
                </a:solidFill>
                <a:cs typeface="Arial" panose="020B0604020202020204" pitchFamily="34" charset="0"/>
                <a:hlinkClick r:id="rId8"/>
              </a:rPr>
              <a:t> і науки </a:t>
            </a:r>
            <a:r>
              <a:rPr lang="ru-RU" kern="1200" dirty="0" err="1">
                <a:solidFill>
                  <a:srgbClr val="016E01">
                    <a:lumMod val="75000"/>
                  </a:srgbClr>
                </a:solidFill>
                <a:cs typeface="Arial" panose="020B0604020202020204" pitchFamily="34" charset="0"/>
                <a:hlinkClick r:id="rId8"/>
              </a:rPr>
              <a:t>України</a:t>
            </a:r>
            <a:r>
              <a:rPr lang="ru-RU" kern="1200" dirty="0">
                <a:solidFill>
                  <a:srgbClr val="016E01">
                    <a:lumMod val="75000"/>
                  </a:srgbClr>
                </a:solidFill>
                <a:cs typeface="Arial" panose="020B0604020202020204" pitchFamily="34" charset="0"/>
                <a:hlinkClick r:id="rId8"/>
              </a:rPr>
              <a:t> </a:t>
            </a:r>
            <a:r>
              <a:rPr lang="ru-RU" kern="1200" dirty="0" err="1">
                <a:solidFill>
                  <a:srgbClr val="016E01">
                    <a:lumMod val="75000"/>
                  </a:srgbClr>
                </a:solidFill>
                <a:cs typeface="Arial" panose="020B0604020202020204" pitchFamily="34" charset="0"/>
                <a:hlinkClick r:id="rId8"/>
              </a:rPr>
              <a:t>від</a:t>
            </a:r>
            <a:r>
              <a:rPr lang="ru-RU" kern="1200" dirty="0">
                <a:solidFill>
                  <a:srgbClr val="016E01">
                    <a:lumMod val="75000"/>
                  </a:srgbClr>
                </a:solidFill>
                <a:cs typeface="Arial" panose="020B0604020202020204" pitchFamily="34" charset="0"/>
                <a:hlinkClick r:id="rId8"/>
              </a:rPr>
              <a:t> 20.04. 2018 </a:t>
            </a:r>
            <a:r>
              <a:rPr lang="uk-UA" kern="1200" dirty="0">
                <a:solidFill>
                  <a:srgbClr val="016E01">
                    <a:lumMod val="75000"/>
                  </a:srgbClr>
                </a:solidFill>
                <a:cs typeface="Arial" panose="020B0604020202020204" pitchFamily="34" charset="0"/>
                <a:hlinkClick r:id="rId8"/>
              </a:rPr>
              <a:t>№</a:t>
            </a:r>
            <a:r>
              <a:rPr lang="en-US" kern="1200" dirty="0">
                <a:solidFill>
                  <a:srgbClr val="016E01">
                    <a:lumMod val="75000"/>
                  </a:srgbClr>
                </a:solidFill>
                <a:cs typeface="Arial" panose="020B0604020202020204" pitchFamily="34" charset="0"/>
                <a:hlinkClick r:id="rId8"/>
              </a:rPr>
              <a:t> </a:t>
            </a:r>
            <a:r>
              <a:rPr lang="uk-UA" kern="1200" dirty="0">
                <a:solidFill>
                  <a:srgbClr val="016E01">
                    <a:lumMod val="75000"/>
                  </a:srgbClr>
                </a:solidFill>
                <a:cs typeface="Arial" panose="020B0604020202020204" pitchFamily="34" charset="0"/>
                <a:hlinkClick r:id="rId8"/>
              </a:rPr>
              <a:t>40</a:t>
            </a:r>
            <a:r>
              <a:rPr lang="en-US" kern="1200" dirty="0">
                <a:solidFill>
                  <a:srgbClr val="016E01">
                    <a:lumMod val="75000"/>
                  </a:srgbClr>
                </a:solidFill>
                <a:cs typeface="Arial" panose="020B0604020202020204" pitchFamily="34" charset="0"/>
                <a:hlinkClick r:id="rId8"/>
              </a:rPr>
              <a:t>5)</a:t>
            </a:r>
            <a:r>
              <a:rPr lang="uk-UA" kern="1200" dirty="0">
                <a:solidFill>
                  <a:srgbClr val="016E01">
                    <a:lumMod val="75000"/>
                  </a:srgbClr>
                </a:solidFill>
                <a:cs typeface="Arial" panose="020B0604020202020204" pitchFamily="34" charset="0"/>
              </a:rPr>
              <a:t>.</a:t>
            </a:r>
          </a:p>
          <a:p>
            <a:pPr marL="257175" lvl="0" indent="-257175" defTabSz="685800">
              <a:buClrTx/>
              <a:buFont typeface="Wingdings" pitchFamily="2" charset="2"/>
              <a:buChar char="Ø"/>
              <a:defRPr/>
            </a:pPr>
            <a:r>
              <a:rPr lang="uk-UA" kern="1200" dirty="0">
                <a:solidFill>
                  <a:srgbClr val="016E01">
                    <a:lumMod val="75000"/>
                  </a:srgbClr>
                </a:solidFill>
                <a:cs typeface="Arial" panose="020B0604020202020204" pitchFamily="34" charset="0"/>
              </a:rPr>
              <a:t>на рівні профільної середньої освіти </a:t>
            </a:r>
            <a:r>
              <a:rPr lang="uk-UA" kern="1200" dirty="0">
                <a:solidFill>
                  <a:srgbClr val="016E01">
                    <a:lumMod val="75000"/>
                  </a:srgbClr>
                </a:solidFill>
                <a:cs typeface="Arial" panose="020B0604020202020204" pitchFamily="34" charset="0"/>
                <a:hlinkClick r:id="rId9"/>
              </a:rPr>
              <a:t>Типової освітньої програми закладів середньої загальної освіти ІІІ ступеня </a:t>
            </a:r>
            <a:r>
              <a:rPr lang="ru-RU" kern="1200" dirty="0">
                <a:solidFill>
                  <a:srgbClr val="016E01">
                    <a:lumMod val="75000"/>
                  </a:srgbClr>
                </a:solidFill>
                <a:cs typeface="Arial" panose="020B0604020202020204" pitchFamily="34" charset="0"/>
                <a:hlinkClick r:id="rId9"/>
              </a:rPr>
              <a:t>(</a:t>
            </a:r>
            <a:r>
              <a:rPr lang="ru-RU" kern="1200" dirty="0" err="1">
                <a:solidFill>
                  <a:srgbClr val="016E01">
                    <a:lumMod val="75000"/>
                  </a:srgbClr>
                </a:solidFill>
                <a:cs typeface="Arial" panose="020B0604020202020204" pitchFamily="34" charset="0"/>
                <a:hlinkClick r:id="rId9"/>
              </a:rPr>
              <a:t>затвердженої</a:t>
            </a:r>
            <a:r>
              <a:rPr lang="ru-RU" kern="1200" dirty="0">
                <a:solidFill>
                  <a:srgbClr val="016E01">
                    <a:lumMod val="75000"/>
                  </a:srgbClr>
                </a:solidFill>
                <a:cs typeface="Arial" panose="020B0604020202020204" pitchFamily="34" charset="0"/>
                <a:hlinkClick r:id="rId9"/>
              </a:rPr>
              <a:t> наказом </a:t>
            </a:r>
            <a:r>
              <a:rPr lang="ru-RU" kern="1200" dirty="0" err="1">
                <a:solidFill>
                  <a:srgbClr val="016E01">
                    <a:lumMod val="75000"/>
                  </a:srgbClr>
                </a:solidFill>
                <a:cs typeface="Arial" panose="020B0604020202020204" pitchFamily="34" charset="0"/>
                <a:hlinkClick r:id="rId9"/>
              </a:rPr>
              <a:t>МОНу</a:t>
            </a:r>
            <a:r>
              <a:rPr lang="ru-RU" kern="1200" dirty="0">
                <a:solidFill>
                  <a:srgbClr val="016E01">
                    <a:lumMod val="75000"/>
                  </a:srgbClr>
                </a:solidFill>
                <a:cs typeface="Arial" panose="020B0604020202020204" pitchFamily="34" charset="0"/>
                <a:hlinkClick r:id="rId9"/>
              </a:rPr>
              <a:t> </a:t>
            </a:r>
            <a:r>
              <a:rPr lang="ru-RU" kern="1200" dirty="0" err="1">
                <a:solidFill>
                  <a:srgbClr val="016E01">
                    <a:lumMod val="75000"/>
                  </a:srgbClr>
                </a:solidFill>
                <a:cs typeface="Arial" panose="020B0604020202020204" pitchFamily="34" charset="0"/>
                <a:hlinkClick r:id="rId9"/>
              </a:rPr>
              <a:t>від</a:t>
            </a:r>
            <a:r>
              <a:rPr lang="ru-RU" kern="1200" dirty="0">
                <a:solidFill>
                  <a:srgbClr val="016E01">
                    <a:lumMod val="75000"/>
                  </a:srgbClr>
                </a:solidFill>
                <a:cs typeface="Arial" panose="020B0604020202020204" pitchFamily="34" charset="0"/>
                <a:hlinkClick r:id="rId9"/>
              </a:rPr>
              <a:t> 20.04.2018 №408 у </a:t>
            </a:r>
            <a:r>
              <a:rPr lang="ru-RU" kern="1200" dirty="0" err="1">
                <a:solidFill>
                  <a:srgbClr val="016E01">
                    <a:lumMod val="75000"/>
                  </a:srgbClr>
                </a:solidFill>
                <a:cs typeface="Arial" panose="020B0604020202020204" pitchFamily="34" charset="0"/>
                <a:hlinkClick r:id="rId9"/>
              </a:rPr>
              <a:t>редакції</a:t>
            </a:r>
            <a:r>
              <a:rPr lang="ru-RU" kern="1200" dirty="0">
                <a:solidFill>
                  <a:srgbClr val="016E01">
                    <a:lumMod val="75000"/>
                  </a:srgbClr>
                </a:solidFill>
                <a:cs typeface="Arial" panose="020B0604020202020204" pitchFamily="34" charset="0"/>
                <a:hlinkClick r:id="rId9"/>
              </a:rPr>
              <a:t> наказу МОН </a:t>
            </a:r>
            <a:r>
              <a:rPr lang="ru-RU" kern="1200" dirty="0" err="1">
                <a:solidFill>
                  <a:srgbClr val="016E01">
                    <a:lumMod val="75000"/>
                  </a:srgbClr>
                </a:solidFill>
                <a:cs typeface="Arial" panose="020B0604020202020204" pitchFamily="34" charset="0"/>
                <a:hlinkClick r:id="rId9"/>
              </a:rPr>
              <a:t>від</a:t>
            </a:r>
            <a:r>
              <a:rPr lang="ru-RU" kern="1200" dirty="0">
                <a:solidFill>
                  <a:srgbClr val="016E01">
                    <a:lumMod val="75000"/>
                  </a:srgbClr>
                </a:solidFill>
                <a:cs typeface="Arial" panose="020B0604020202020204" pitchFamily="34" charset="0"/>
                <a:hlinkClick r:id="rId9"/>
              </a:rPr>
              <a:t> 28.11.2019 №1493 </a:t>
            </a:r>
            <a:r>
              <a:rPr lang="ru-RU" kern="1200" dirty="0" err="1">
                <a:solidFill>
                  <a:srgbClr val="016E01">
                    <a:lumMod val="75000"/>
                  </a:srgbClr>
                </a:solidFill>
                <a:cs typeface="Arial" panose="020B0604020202020204" pitchFamily="34" charset="0"/>
                <a:hlinkClick r:id="rId9"/>
              </a:rPr>
              <a:t>зі</a:t>
            </a:r>
            <a:r>
              <a:rPr lang="ru-RU" kern="1200" dirty="0">
                <a:solidFill>
                  <a:srgbClr val="016E01">
                    <a:lumMod val="75000"/>
                  </a:srgbClr>
                </a:solidFill>
                <a:cs typeface="Arial" panose="020B0604020202020204" pitchFamily="34" charset="0"/>
                <a:hlinkClick r:id="rId9"/>
              </a:rPr>
              <a:t> </a:t>
            </a:r>
            <a:r>
              <a:rPr lang="ru-RU" kern="1200" dirty="0" err="1">
                <a:solidFill>
                  <a:srgbClr val="016E01">
                    <a:lumMod val="75000"/>
                  </a:srgbClr>
                </a:solidFill>
                <a:cs typeface="Arial" panose="020B0604020202020204" pitchFamily="34" charset="0"/>
                <a:hlinkClick r:id="rId9"/>
              </a:rPr>
              <a:t>змінами</a:t>
            </a:r>
            <a:r>
              <a:rPr lang="ru-RU" kern="1200" dirty="0">
                <a:solidFill>
                  <a:srgbClr val="016E01">
                    <a:lumMod val="75000"/>
                  </a:srgbClr>
                </a:solidFill>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Tree>
    <p:extLst>
      <p:ext uri="{BB962C8B-B14F-4D97-AF65-F5344CB8AC3E}">
        <p14:creationId xmlns:p14="http://schemas.microsoft.com/office/powerpoint/2010/main" val="108954870"/>
      </p:ext>
    </p:extLst>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7122" y="141685"/>
            <a:ext cx="5894784" cy="994172"/>
          </a:xfrm>
        </p:spPr>
        <p:txBody>
          <a:bodyPr rtlCol="0">
            <a:normAutofit/>
          </a:bodyPr>
          <a:lstStyle/>
          <a:p>
            <a:pPr algn="ctr">
              <a:defRPr/>
            </a:pPr>
            <a:r>
              <a:rPr lang="uk-UA" sz="3200" dirty="0" smtClean="0">
                <a:solidFill>
                  <a:srgbClr val="00B050"/>
                </a:solidFill>
              </a:rPr>
              <a:t>Освітня програма</a:t>
            </a:r>
            <a:endParaRPr lang="ru-RU" sz="3200" dirty="0">
              <a:solidFill>
                <a:srgbClr val="00B050"/>
              </a:solidFill>
            </a:endParaRPr>
          </a:p>
        </p:txBody>
      </p:sp>
      <p:sp>
        <p:nvSpPr>
          <p:cNvPr id="5" name="Овальная выноска 4"/>
          <p:cNvSpPr/>
          <p:nvPr/>
        </p:nvSpPr>
        <p:spPr>
          <a:xfrm>
            <a:off x="4429761" y="2043882"/>
            <a:ext cx="3649028" cy="1725478"/>
          </a:xfrm>
          <a:prstGeom prst="wedgeEllipseCallout">
            <a:avLst>
              <a:gd name="adj1" fmla="val -33613"/>
              <a:gd name="adj2" fmla="val 95407"/>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1800" b="1" dirty="0">
                <a:cs typeface="Calibri" panose="020F0502020204030204" pitchFamily="34" charset="0"/>
              </a:rPr>
              <a:t>Правила </a:t>
            </a:r>
            <a:r>
              <a:rPr lang="uk-UA" sz="1800" b="1" dirty="0" smtClean="0">
                <a:cs typeface="Calibri" panose="020F0502020204030204" pitchFamily="34" charset="0"/>
              </a:rPr>
              <a:t>співпраці</a:t>
            </a:r>
            <a:endParaRPr lang="ru-RU" sz="1800" b="1" dirty="0">
              <a:cs typeface="Calibri" panose="020F0502020204030204" pitchFamily="34" charset="0"/>
            </a:endParaRPr>
          </a:p>
        </p:txBody>
      </p:sp>
      <p:sp>
        <p:nvSpPr>
          <p:cNvPr id="37892" name="TextBox 5"/>
          <p:cNvSpPr txBox="1">
            <a:spLocks noChangeArrowheads="1"/>
          </p:cNvSpPr>
          <p:nvPr/>
        </p:nvSpPr>
        <p:spPr bwMode="auto">
          <a:xfrm>
            <a:off x="2311003" y="1762125"/>
            <a:ext cx="550068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uk-UA"/>
          </a:p>
        </p:txBody>
      </p:sp>
      <p:sp>
        <p:nvSpPr>
          <p:cNvPr id="7" name="TextBox 6"/>
          <p:cNvSpPr txBox="1"/>
          <p:nvPr/>
        </p:nvSpPr>
        <p:spPr>
          <a:xfrm>
            <a:off x="387350" y="1668622"/>
            <a:ext cx="4469130" cy="2654573"/>
          </a:xfrm>
          <a:prstGeom prst="rect">
            <a:avLst/>
          </a:prstGeom>
          <a:noFill/>
        </p:spPr>
        <p:txBody>
          <a:bodyPr wrap="square" lIns="68580" tIns="34290" rIns="68580" bIns="34290">
            <a:spAutoFit/>
          </a:bodyPr>
          <a:lstStyle/>
          <a:p>
            <a:pPr>
              <a:defRPr/>
            </a:pPr>
            <a:r>
              <a:rPr lang="uk-UA" sz="2100" b="1" dirty="0">
                <a:solidFill>
                  <a:srgbClr val="C00000"/>
                </a:solidFill>
              </a:rPr>
              <a:t>Цінування часу.</a:t>
            </a:r>
            <a:r>
              <a:rPr lang="uk-UA" sz="2100" b="1" dirty="0"/>
              <a:t> </a:t>
            </a:r>
          </a:p>
          <a:p>
            <a:pPr>
              <a:defRPr/>
            </a:pPr>
            <a:r>
              <a:rPr lang="uk-UA" sz="2100" b="1" dirty="0">
                <a:solidFill>
                  <a:srgbClr val="FF3300"/>
                </a:solidFill>
              </a:rPr>
              <a:t>Ввічливість (</a:t>
            </a:r>
            <a:r>
              <a:rPr lang="uk-UA" sz="2100" dirty="0">
                <a:solidFill>
                  <a:srgbClr val="FF0000"/>
                </a:solidFill>
              </a:rPr>
              <a:t>Не критикуємо)</a:t>
            </a:r>
          </a:p>
          <a:p>
            <a:pPr>
              <a:defRPr/>
            </a:pPr>
            <a:r>
              <a:rPr lang="uk-UA" sz="2100" b="1" dirty="0">
                <a:solidFill>
                  <a:srgbClr val="006600"/>
                </a:solidFill>
              </a:rPr>
              <a:t>Звертатися до усіх по імені.</a:t>
            </a:r>
            <a:r>
              <a:rPr lang="uk-UA" sz="2100" dirty="0">
                <a:solidFill>
                  <a:srgbClr val="006600"/>
                </a:solidFill>
              </a:rPr>
              <a:t> </a:t>
            </a:r>
            <a:r>
              <a:rPr lang="uk-UA" sz="2100" b="1" dirty="0">
                <a:solidFill>
                  <a:srgbClr val="0099FF"/>
                </a:solidFill>
              </a:rPr>
              <a:t>Правило добровільної активності.</a:t>
            </a:r>
            <a:r>
              <a:rPr lang="uk-UA" sz="2100" dirty="0">
                <a:solidFill>
                  <a:srgbClr val="0099FF"/>
                </a:solidFill>
              </a:rPr>
              <a:t> </a:t>
            </a:r>
          </a:p>
          <a:p>
            <a:pPr>
              <a:defRPr/>
            </a:pPr>
            <a:r>
              <a:rPr lang="uk-UA" sz="2100" b="1" dirty="0">
                <a:solidFill>
                  <a:schemeClr val="bg2">
                    <a:lumMod val="25000"/>
                  </a:schemeClr>
                </a:solidFill>
              </a:rPr>
              <a:t>Правило «Стоп».</a:t>
            </a:r>
            <a:r>
              <a:rPr lang="uk-UA" sz="2100" dirty="0">
                <a:solidFill>
                  <a:schemeClr val="bg2">
                    <a:lumMod val="25000"/>
                  </a:schemeClr>
                </a:solidFill>
              </a:rPr>
              <a:t> </a:t>
            </a:r>
          </a:p>
          <a:p>
            <a:pPr>
              <a:defRPr/>
            </a:pPr>
            <a:r>
              <a:rPr lang="uk-UA" sz="2100" b="1" dirty="0">
                <a:solidFill>
                  <a:srgbClr val="660066"/>
                </a:solidFill>
              </a:rPr>
              <a:t>Правило піднятої руки</a:t>
            </a:r>
            <a:r>
              <a:rPr lang="uk-UA" sz="2100" dirty="0">
                <a:solidFill>
                  <a:srgbClr val="660066"/>
                </a:solidFill>
              </a:rPr>
              <a:t>. </a:t>
            </a:r>
            <a:endParaRPr lang="uk-UA" sz="2100" dirty="0">
              <a:solidFill>
                <a:srgbClr val="FF0000"/>
              </a:solidFill>
            </a:endParaRPr>
          </a:p>
          <a:p>
            <a:pPr>
              <a:defRPr/>
            </a:pPr>
            <a:r>
              <a:rPr lang="uk-UA" sz="2100" b="1" dirty="0">
                <a:solidFill>
                  <a:schemeClr val="bg2">
                    <a:lumMod val="25000"/>
                  </a:schemeClr>
                </a:solidFill>
              </a:rPr>
              <a:t>Слухаємо і чуємо</a:t>
            </a:r>
            <a:endParaRPr lang="ru-RU" sz="2100" b="1" dirty="0">
              <a:solidFill>
                <a:schemeClr val="bg2">
                  <a:lumMod val="25000"/>
                </a:schemeClr>
              </a:solidFill>
            </a:endParaRPr>
          </a:p>
        </p:txBody>
      </p:sp>
    </p:spTree>
    <p:extLst>
      <p:ext uri="{BB962C8B-B14F-4D97-AF65-F5344CB8AC3E}">
        <p14:creationId xmlns:p14="http://schemas.microsoft.com/office/powerpoint/2010/main" val="9847589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1871662" y="141685"/>
            <a:ext cx="7110413" cy="994172"/>
          </a:xfrm>
        </p:spPr>
        <p:txBody>
          <a:bodyPr>
            <a:normAutofit fontScale="90000"/>
          </a:bodyPr>
          <a:lstStyle/>
          <a:p>
            <a:r>
              <a:rPr lang="uk-UA" sz="3300" dirty="0" err="1">
                <a:solidFill>
                  <a:srgbClr val="00B050"/>
                </a:solidFill>
              </a:rPr>
              <a:t>Руханки</a:t>
            </a:r>
            <a:r>
              <a:rPr lang="uk-UA" sz="3300" dirty="0">
                <a:solidFill>
                  <a:srgbClr val="00B050"/>
                </a:solidFill>
              </a:rPr>
              <a:t> (вправи на зняття м'язового і фізичного напруження)</a:t>
            </a:r>
            <a:endParaRPr lang="ru-RU" sz="3300" dirty="0">
              <a:solidFill>
                <a:srgbClr val="00B050"/>
              </a:solidFill>
            </a:endParaRPr>
          </a:p>
        </p:txBody>
      </p:sp>
      <p:sp>
        <p:nvSpPr>
          <p:cNvPr id="40963" name="Прямоугольник 3"/>
          <p:cNvSpPr>
            <a:spLocks noChangeArrowheads="1"/>
          </p:cNvSpPr>
          <p:nvPr/>
        </p:nvSpPr>
        <p:spPr bwMode="auto">
          <a:xfrm>
            <a:off x="184548" y="1423988"/>
            <a:ext cx="8085692"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uk-UA" sz="1800" dirty="0">
                <a:solidFill>
                  <a:srgbClr val="000099"/>
                </a:solidFill>
              </a:rPr>
              <a:t>Австралійський дощ</a:t>
            </a:r>
            <a:br>
              <a:rPr lang="uk-UA" sz="1800" dirty="0">
                <a:solidFill>
                  <a:srgbClr val="000099"/>
                </a:solidFill>
              </a:rPr>
            </a:br>
            <a:r>
              <a:rPr lang="uk-UA" sz="1800" dirty="0"/>
              <a:t>- В Австралії піднявся вітер </a:t>
            </a:r>
            <a:r>
              <a:rPr lang="uk-UA" sz="1800" i="1" dirty="0"/>
              <a:t>(терти долоні).</a:t>
            </a:r>
            <a:br>
              <a:rPr lang="uk-UA" sz="1800" i="1" dirty="0"/>
            </a:br>
            <a:r>
              <a:rPr lang="uk-UA" sz="1800" dirty="0"/>
              <a:t>- Починає накрапати дощ </a:t>
            </a:r>
            <a:r>
              <a:rPr lang="uk-UA" sz="1800" i="1" dirty="0"/>
              <a:t>(клацання пальцями).</a:t>
            </a:r>
            <a:br>
              <a:rPr lang="uk-UA" sz="1800" i="1" dirty="0"/>
            </a:br>
            <a:r>
              <a:rPr lang="uk-UA" sz="1800" dirty="0"/>
              <a:t>- Дощ посилюється </a:t>
            </a:r>
            <a:r>
              <a:rPr lang="uk-UA" sz="1800" i="1" dirty="0"/>
              <a:t>(почергове плескання по плечах).</a:t>
            </a:r>
            <a:r>
              <a:rPr lang="uk-UA" sz="1800" dirty="0"/>
              <a:t/>
            </a:r>
            <a:br>
              <a:rPr lang="uk-UA" sz="1800" dirty="0"/>
            </a:br>
            <a:r>
              <a:rPr lang="uk-UA" sz="1800" dirty="0"/>
              <a:t>- Починається справжня злива </a:t>
            </a:r>
            <a:r>
              <a:rPr lang="uk-UA" sz="1800" i="1" dirty="0"/>
              <a:t>(плескання по ногах).</a:t>
            </a:r>
            <a:r>
              <a:rPr lang="uk-UA" sz="1800" dirty="0"/>
              <a:t/>
            </a:r>
            <a:br>
              <a:rPr lang="uk-UA" sz="1800" dirty="0"/>
            </a:br>
            <a:r>
              <a:rPr lang="uk-UA" sz="1800" dirty="0"/>
              <a:t>- А ось гроза, справжня буря </a:t>
            </a:r>
            <a:r>
              <a:rPr lang="uk-UA" sz="1800" i="1" dirty="0"/>
              <a:t>(тупотіння ногами).</a:t>
            </a:r>
            <a:r>
              <a:rPr lang="uk-UA" sz="1800" dirty="0"/>
              <a:t/>
            </a:r>
            <a:br>
              <a:rPr lang="uk-UA" sz="1800" dirty="0"/>
            </a:br>
            <a:r>
              <a:rPr lang="uk-UA" sz="1800" dirty="0"/>
              <a:t>- Але що це? Буря почала вщухати </a:t>
            </a:r>
            <a:r>
              <a:rPr lang="uk-UA" sz="1800" i="1" dirty="0"/>
              <a:t>(плескання по ногах).</a:t>
            </a:r>
            <a:br>
              <a:rPr lang="uk-UA" sz="1800" i="1" dirty="0"/>
            </a:br>
            <a:r>
              <a:rPr lang="uk-UA" sz="1800" dirty="0"/>
              <a:t>- Злива перетворюється на дощ </a:t>
            </a:r>
            <a:r>
              <a:rPr lang="uk-UA" sz="1800" i="1" dirty="0"/>
              <a:t>(плескання долонями по плечах).</a:t>
            </a:r>
            <a:br>
              <a:rPr lang="uk-UA" sz="1800" i="1" dirty="0"/>
            </a:br>
            <a:r>
              <a:rPr lang="uk-UA" sz="1800" dirty="0"/>
              <a:t>- Рідкі каплі падають на землю </a:t>
            </a:r>
            <a:r>
              <a:rPr lang="uk-UA" sz="1800" i="1" dirty="0"/>
              <a:t>(клацання пальцями).</a:t>
            </a:r>
            <a:r>
              <a:rPr lang="uk-UA" sz="1800" dirty="0"/>
              <a:t/>
            </a:r>
            <a:br>
              <a:rPr lang="uk-UA" sz="1800" dirty="0"/>
            </a:br>
            <a:r>
              <a:rPr lang="uk-UA" sz="1800" dirty="0"/>
              <a:t>- Вщухає вітер </a:t>
            </a:r>
            <a:r>
              <a:rPr lang="uk-UA" sz="1800" i="1" dirty="0"/>
              <a:t>(терти долоні).</a:t>
            </a:r>
            <a:br>
              <a:rPr lang="uk-UA" sz="1800" i="1" dirty="0"/>
            </a:br>
            <a:r>
              <a:rPr lang="uk-UA" sz="1800" dirty="0"/>
              <a:t>- З’являється сонечко </a:t>
            </a:r>
            <a:r>
              <a:rPr lang="uk-UA" sz="1800" i="1" dirty="0"/>
              <a:t>(руки догори).</a:t>
            </a:r>
            <a:br>
              <a:rPr lang="uk-UA" sz="1800" i="1" dirty="0"/>
            </a:br>
            <a:r>
              <a:rPr lang="uk-UA" sz="1800" i="1" dirty="0"/>
              <a:t/>
            </a:r>
            <a:br>
              <a:rPr lang="uk-UA" sz="1800" i="1" dirty="0"/>
            </a:br>
            <a:r>
              <a:rPr lang="uk-UA" sz="1800" u="sng" dirty="0">
                <a:hlinkClick r:id="rId3"/>
              </a:rPr>
              <a:t>https://youtu.be/-c9-poC5HGw</a:t>
            </a:r>
            <a:r>
              <a:rPr lang="ru-RU" sz="1800" dirty="0"/>
              <a:t/>
            </a:r>
            <a:br>
              <a:rPr lang="ru-RU" sz="1800" dirty="0"/>
            </a:br>
            <a:endParaRPr lang="ru-RU" sz="1800" dirty="0"/>
          </a:p>
        </p:txBody>
      </p:sp>
    </p:spTree>
    <p:extLst>
      <p:ext uri="{BB962C8B-B14F-4D97-AF65-F5344CB8AC3E}">
        <p14:creationId xmlns:p14="http://schemas.microsoft.com/office/powerpoint/2010/main" val="4163285020"/>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2023984" y="102077"/>
            <a:ext cx="5894784" cy="994172"/>
          </a:xfrm>
        </p:spPr>
        <p:txBody>
          <a:bodyPr>
            <a:normAutofit/>
          </a:bodyPr>
          <a:lstStyle/>
          <a:p>
            <a:pPr algn="ctr" eaLnBrk="1" hangingPunct="1"/>
            <a:r>
              <a:rPr lang="uk-UA" sz="3200" dirty="0" smtClean="0">
                <a:solidFill>
                  <a:srgbClr val="00B050"/>
                </a:solidFill>
                <a:latin typeface="+mn-lt"/>
              </a:rPr>
              <a:t>Освітня програма</a:t>
            </a:r>
            <a:endParaRPr lang="ru-RU" sz="3200" dirty="0" smtClean="0">
              <a:solidFill>
                <a:srgbClr val="00B050"/>
              </a:solidFill>
              <a:latin typeface="+mn-lt"/>
            </a:endParaRPr>
          </a:p>
        </p:txBody>
      </p:sp>
      <p:sp>
        <p:nvSpPr>
          <p:cNvPr id="7" name="Овальная выноска 6"/>
          <p:cNvSpPr/>
          <p:nvPr/>
        </p:nvSpPr>
        <p:spPr>
          <a:xfrm>
            <a:off x="5842000" y="1188244"/>
            <a:ext cx="2806700" cy="1829276"/>
          </a:xfrm>
          <a:prstGeom prst="wedgeEllipseCallout">
            <a:avLst>
              <a:gd name="adj1" fmla="val -31152"/>
              <a:gd name="adj2" fmla="val 133497"/>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1800" b="1" dirty="0">
                <a:cs typeface="Calibri" panose="020F0502020204030204" pitchFamily="34" charset="0"/>
              </a:rPr>
              <a:t>Практичний блок</a:t>
            </a:r>
            <a:endParaRPr lang="ru-RU" sz="1800" b="1" dirty="0">
              <a:cs typeface="Calibri" panose="020F0502020204030204" pitchFamily="34" charset="0"/>
            </a:endParaRPr>
          </a:p>
        </p:txBody>
      </p:sp>
      <p:sp>
        <p:nvSpPr>
          <p:cNvPr id="38916" name="Прямоугольник 8"/>
          <p:cNvSpPr>
            <a:spLocks noChangeArrowheads="1"/>
          </p:cNvSpPr>
          <p:nvPr/>
        </p:nvSpPr>
        <p:spPr bwMode="auto">
          <a:xfrm>
            <a:off x="8648700" y="4679156"/>
            <a:ext cx="23788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uk-UA" b="1">
                <a:solidFill>
                  <a:srgbClr val="002060"/>
                </a:solidFill>
              </a:rPr>
              <a:t>9</a:t>
            </a:r>
            <a:endParaRPr lang="ru-RU" b="1">
              <a:solidFill>
                <a:srgbClr val="002060"/>
              </a:solidFill>
            </a:endParaRPr>
          </a:p>
        </p:txBody>
      </p:sp>
      <p:sp>
        <p:nvSpPr>
          <p:cNvPr id="8" name="TextBox 2"/>
          <p:cNvSpPr txBox="1">
            <a:spLocks noChangeArrowheads="1"/>
          </p:cNvSpPr>
          <p:nvPr/>
        </p:nvSpPr>
        <p:spPr bwMode="auto">
          <a:xfrm>
            <a:off x="269955" y="1659508"/>
            <a:ext cx="415766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defRPr/>
            </a:pPr>
            <a:r>
              <a:rPr lang="uk-UA" sz="1800" b="1" dirty="0" smtClean="0">
                <a:solidFill>
                  <a:schemeClr val="bg2">
                    <a:lumMod val="25000"/>
                  </a:schemeClr>
                </a:solidFill>
              </a:rPr>
              <a:t>1.  </a:t>
            </a:r>
            <a:r>
              <a:rPr lang="uk-UA" sz="1800" b="1" dirty="0">
                <a:solidFill>
                  <a:schemeClr val="bg2">
                    <a:lumMod val="25000"/>
                  </a:schemeClr>
                </a:solidFill>
              </a:rPr>
              <a:t>Об'єднання у групи</a:t>
            </a:r>
            <a:endParaRPr lang="ru-RU" sz="1800" b="1" dirty="0">
              <a:solidFill>
                <a:schemeClr val="bg2">
                  <a:lumMod val="25000"/>
                </a:schemeClr>
              </a:solidFill>
            </a:endParaRPr>
          </a:p>
        </p:txBody>
      </p:sp>
      <p:sp>
        <p:nvSpPr>
          <p:cNvPr id="9" name="TextBox 8"/>
          <p:cNvSpPr txBox="1"/>
          <p:nvPr/>
        </p:nvSpPr>
        <p:spPr>
          <a:xfrm>
            <a:off x="269955" y="2175964"/>
            <a:ext cx="4657645" cy="1177245"/>
          </a:xfrm>
          <a:prstGeom prst="rect">
            <a:avLst/>
          </a:prstGeom>
          <a:noFill/>
        </p:spPr>
        <p:txBody>
          <a:bodyPr wrap="square" lIns="68580" tIns="34290" rIns="68580" bIns="34290">
            <a:spAutoFit/>
          </a:bodyPr>
          <a:lstStyle/>
          <a:p>
            <a:pPr>
              <a:defRPr/>
            </a:pPr>
            <a:r>
              <a:rPr lang="uk-UA" sz="1800" b="1" dirty="0" smtClean="0">
                <a:solidFill>
                  <a:schemeClr val="bg2">
                    <a:lumMod val="25000"/>
                  </a:schemeClr>
                </a:solidFill>
              </a:rPr>
              <a:t>2. Групова </a:t>
            </a:r>
            <a:r>
              <a:rPr lang="uk-UA" sz="1800" b="1" dirty="0">
                <a:solidFill>
                  <a:schemeClr val="bg2">
                    <a:lumMod val="25000"/>
                  </a:schemeClr>
                </a:solidFill>
              </a:rPr>
              <a:t>робота: </a:t>
            </a:r>
          </a:p>
          <a:p>
            <a:pPr marL="285750" indent="-285750">
              <a:buFont typeface="Wingdings" pitchFamily="2" charset="2"/>
              <a:buChar char="v"/>
              <a:defRPr/>
            </a:pPr>
            <a:r>
              <a:rPr lang="uk-UA" sz="1800" dirty="0" smtClean="0">
                <a:solidFill>
                  <a:schemeClr val="bg2">
                    <a:lumMod val="25000"/>
                  </a:schemeClr>
                </a:solidFill>
              </a:rPr>
              <a:t>Формуємо освітню програму в групах за розділами.</a:t>
            </a:r>
          </a:p>
          <a:p>
            <a:pPr marL="285750" indent="-285750">
              <a:buFont typeface="Wingdings" pitchFamily="2" charset="2"/>
              <a:buChar char="v"/>
              <a:defRPr/>
            </a:pPr>
            <a:r>
              <a:rPr lang="uk-UA" sz="1800" dirty="0" smtClean="0">
                <a:solidFill>
                  <a:schemeClr val="bg2">
                    <a:lumMod val="25000"/>
                  </a:schemeClr>
                </a:solidFill>
              </a:rPr>
              <a:t>Передаємо наступній групі.</a:t>
            </a:r>
          </a:p>
        </p:txBody>
      </p:sp>
      <p:sp>
        <p:nvSpPr>
          <p:cNvPr id="2" name="Прямоугольник 1"/>
          <p:cNvSpPr/>
          <p:nvPr/>
        </p:nvSpPr>
        <p:spPr>
          <a:xfrm>
            <a:off x="269955" y="3515769"/>
            <a:ext cx="4572000" cy="923330"/>
          </a:xfrm>
          <a:prstGeom prst="rect">
            <a:avLst/>
          </a:prstGeom>
        </p:spPr>
        <p:txBody>
          <a:bodyPr>
            <a:spAutoFit/>
          </a:bodyPr>
          <a:lstStyle/>
          <a:p>
            <a:pPr>
              <a:defRPr/>
            </a:pPr>
            <a:r>
              <a:rPr lang="uk-UA" sz="1800" dirty="0">
                <a:solidFill>
                  <a:schemeClr val="bg2">
                    <a:lumMod val="25000"/>
                  </a:schemeClr>
                </a:solidFill>
              </a:rPr>
              <a:t>3. Завершальна частина</a:t>
            </a:r>
          </a:p>
          <a:p>
            <a:pPr marL="285750" indent="-285750">
              <a:buFont typeface="Wingdings" pitchFamily="2" charset="2"/>
              <a:buChar char="v"/>
              <a:defRPr/>
            </a:pPr>
            <a:r>
              <a:rPr lang="ru-RU" sz="1800" dirty="0" err="1">
                <a:solidFill>
                  <a:schemeClr val="bg2">
                    <a:lumMod val="25000"/>
                  </a:schemeClr>
                </a:solidFill>
              </a:rPr>
              <a:t>Презентуємо</a:t>
            </a:r>
            <a:r>
              <a:rPr lang="ru-RU" sz="1800" dirty="0">
                <a:solidFill>
                  <a:schemeClr val="bg2">
                    <a:lumMod val="25000"/>
                  </a:schemeClr>
                </a:solidFill>
              </a:rPr>
              <a:t> </a:t>
            </a:r>
            <a:r>
              <a:rPr lang="ru-RU" sz="1800" dirty="0" err="1">
                <a:solidFill>
                  <a:schemeClr val="bg2">
                    <a:lumMod val="25000"/>
                  </a:schemeClr>
                </a:solidFill>
              </a:rPr>
              <a:t>освітню</a:t>
            </a:r>
            <a:r>
              <a:rPr lang="ru-RU" sz="1800" dirty="0">
                <a:solidFill>
                  <a:schemeClr val="bg2">
                    <a:lumMod val="25000"/>
                  </a:schemeClr>
                </a:solidFill>
              </a:rPr>
              <a:t> </a:t>
            </a:r>
            <a:r>
              <a:rPr lang="ru-RU" sz="1800" dirty="0" err="1">
                <a:solidFill>
                  <a:schemeClr val="bg2">
                    <a:lumMod val="25000"/>
                  </a:schemeClr>
                </a:solidFill>
              </a:rPr>
              <a:t>програму</a:t>
            </a:r>
            <a:r>
              <a:rPr lang="ru-RU" sz="1800" dirty="0">
                <a:solidFill>
                  <a:schemeClr val="bg2">
                    <a:lumMod val="25000"/>
                  </a:schemeClr>
                </a:solidFill>
              </a:rPr>
              <a:t> за </a:t>
            </a:r>
            <a:r>
              <a:rPr lang="ru-RU" sz="1800" dirty="0" err="1" smtClean="0">
                <a:solidFill>
                  <a:schemeClr val="bg2">
                    <a:lumMod val="25000"/>
                  </a:schemeClr>
                </a:solidFill>
              </a:rPr>
              <a:t>розділами</a:t>
            </a:r>
            <a:r>
              <a:rPr lang="ru-RU" sz="1800" dirty="0" smtClean="0">
                <a:solidFill>
                  <a:schemeClr val="bg2">
                    <a:lumMod val="25000"/>
                  </a:schemeClr>
                </a:solidFill>
              </a:rPr>
              <a:t>.</a:t>
            </a:r>
            <a:endParaRPr lang="ru-RU" sz="1800" dirty="0">
              <a:solidFill>
                <a:schemeClr val="bg2">
                  <a:lumMod val="25000"/>
                </a:schemeClr>
              </a:solidFill>
            </a:endParaRPr>
          </a:p>
        </p:txBody>
      </p:sp>
    </p:spTree>
    <p:extLst>
      <p:ext uri="{BB962C8B-B14F-4D97-AF65-F5344CB8AC3E}">
        <p14:creationId xmlns:p14="http://schemas.microsoft.com/office/powerpoint/2010/main" val="42086963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053353" y="42148"/>
            <a:ext cx="6806803" cy="994172"/>
          </a:xfrm>
        </p:spPr>
        <p:txBody>
          <a:bodyPr/>
          <a:lstStyle/>
          <a:p>
            <a:pPr algn="ctr"/>
            <a:r>
              <a:rPr lang="uk-UA" dirty="0" smtClean="0">
                <a:solidFill>
                  <a:srgbClr val="00B050"/>
                </a:solidFill>
              </a:rPr>
              <a:t>Рефлексія</a:t>
            </a:r>
            <a:endParaRPr lang="ru-RU" dirty="0" smtClean="0">
              <a:solidFill>
                <a:srgbClr val="00B050"/>
              </a:solidFill>
            </a:endParaRPr>
          </a:p>
        </p:txBody>
      </p:sp>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23554" name="Picture 2" descr="H:\2.Альона\Дідик А.П\метод 5 пальців рефлексія.jpg"/>
          <p:cNvPicPr>
            <a:picLocks noChangeAspect="1" noChangeArrowheads="1"/>
          </p:cNvPicPr>
          <p:nvPr/>
        </p:nvPicPr>
        <p:blipFill rotWithShape="1">
          <a:blip r:embed="rId2">
            <a:extLst>
              <a:ext uri="{28A0092B-C50C-407E-A947-70E740481C1C}">
                <a14:useLocalDpi xmlns:a14="http://schemas.microsoft.com/office/drawing/2010/main" val="0"/>
              </a:ext>
            </a:extLst>
          </a:blip>
          <a:srcRect t="44542" b="5458"/>
          <a:stretch/>
        </p:blipFill>
        <p:spPr bwMode="auto">
          <a:xfrm>
            <a:off x="1700699" y="1036320"/>
            <a:ext cx="531636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42684"/>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53485" y="3209597"/>
            <a:ext cx="2502036" cy="1521968"/>
            <a:chOff x="13639375" y="5639199"/>
            <a:chExt cx="5501005" cy="3346450"/>
          </a:xfrm>
        </p:grpSpPr>
        <p:pic>
          <p:nvPicPr>
            <p:cNvPr id="3" name="object 3"/>
            <p:cNvPicPr/>
            <p:nvPr/>
          </p:nvPicPr>
          <p:blipFill>
            <a:blip r:embed="rId2" cstate="print"/>
            <a:stretch>
              <a:fillRect/>
            </a:stretch>
          </p:blipFill>
          <p:spPr>
            <a:xfrm>
              <a:off x="13643145" y="5642969"/>
              <a:ext cx="5493444" cy="3338536"/>
            </a:xfrm>
            <a:prstGeom prst="rect">
              <a:avLst/>
            </a:prstGeom>
          </p:spPr>
        </p:pic>
        <p:sp>
          <p:nvSpPr>
            <p:cNvPr id="4" name="object 4"/>
            <p:cNvSpPr/>
            <p:nvPr/>
          </p:nvSpPr>
          <p:spPr>
            <a:xfrm>
              <a:off x="13644401" y="5644226"/>
              <a:ext cx="5491480" cy="3336290"/>
            </a:xfrm>
            <a:custGeom>
              <a:avLst/>
              <a:gdLst/>
              <a:ahLst/>
              <a:cxnLst/>
              <a:rect l="l" t="t" r="r" b="b"/>
              <a:pathLst>
                <a:path w="5491480" h="3336290">
                  <a:moveTo>
                    <a:pt x="0" y="0"/>
                  </a:moveTo>
                  <a:lnTo>
                    <a:pt x="5490932" y="0"/>
                  </a:lnTo>
                  <a:lnTo>
                    <a:pt x="5490932" y="3336024"/>
                  </a:lnTo>
                  <a:lnTo>
                    <a:pt x="0" y="3336024"/>
                  </a:lnTo>
                  <a:lnTo>
                    <a:pt x="0" y="0"/>
                  </a:lnTo>
                  <a:close/>
                </a:path>
              </a:pathLst>
            </a:custGeom>
            <a:ln w="10052">
              <a:solidFill>
                <a:srgbClr val="1F2DE1"/>
              </a:solidFill>
            </a:ln>
          </p:spPr>
          <p:txBody>
            <a:bodyPr wrap="square" lIns="0" tIns="0" rIns="0" bIns="0" rtlCol="0"/>
            <a:lstStyle/>
            <a:p>
              <a:endParaRPr/>
            </a:p>
          </p:txBody>
        </p:sp>
      </p:grpSp>
      <p:sp>
        <p:nvSpPr>
          <p:cNvPr id="5" name="object 5"/>
          <p:cNvSpPr txBox="1">
            <a:spLocks noGrp="1"/>
          </p:cNvSpPr>
          <p:nvPr>
            <p:ph type="title"/>
          </p:nvPr>
        </p:nvSpPr>
        <p:spPr>
          <a:xfrm>
            <a:off x="2064965" y="271510"/>
            <a:ext cx="6688510" cy="513141"/>
          </a:xfrm>
          <a:prstGeom prst="rect">
            <a:avLst/>
          </a:prstGeom>
        </p:spPr>
        <p:txBody>
          <a:bodyPr vert="horz" wrap="square" lIns="0" tIns="7798" rIns="0" bIns="0" rtlCol="0">
            <a:spAutoFit/>
          </a:bodyPr>
          <a:lstStyle/>
          <a:p>
            <a:pPr marL="5776">
              <a:spcBef>
                <a:spcPts val="61"/>
              </a:spcBef>
            </a:pPr>
            <a:r>
              <a:rPr sz="3200" dirty="0">
                <a:solidFill>
                  <a:srgbClr val="1F2DE1"/>
                </a:solidFill>
                <a:latin typeface="+mn-lt"/>
              </a:rPr>
              <a:t>Організація</a:t>
            </a:r>
            <a:r>
              <a:rPr sz="3200" spc="-16" dirty="0">
                <a:solidFill>
                  <a:srgbClr val="1F2DE1"/>
                </a:solidFill>
                <a:latin typeface="+mn-lt"/>
              </a:rPr>
              <a:t> </a:t>
            </a:r>
            <a:r>
              <a:rPr sz="3200" dirty="0">
                <a:solidFill>
                  <a:srgbClr val="1F2DE1"/>
                </a:solidFill>
                <a:latin typeface="+mn-lt"/>
              </a:rPr>
              <a:t>освітнього</a:t>
            </a:r>
            <a:r>
              <a:rPr sz="3200" spc="7" dirty="0">
                <a:solidFill>
                  <a:srgbClr val="1F2DE1"/>
                </a:solidFill>
                <a:latin typeface="+mn-lt"/>
              </a:rPr>
              <a:t> </a:t>
            </a:r>
            <a:r>
              <a:rPr sz="3200" spc="-5" dirty="0">
                <a:solidFill>
                  <a:srgbClr val="1F2DE1"/>
                </a:solidFill>
                <a:latin typeface="+mn-lt"/>
              </a:rPr>
              <a:t>процесу</a:t>
            </a:r>
            <a:endParaRPr sz="3200" dirty="0">
              <a:latin typeface="+mn-lt"/>
            </a:endParaRPr>
          </a:p>
        </p:txBody>
      </p:sp>
      <p:sp>
        <p:nvSpPr>
          <p:cNvPr id="6" name="object 6"/>
          <p:cNvSpPr txBox="1"/>
          <p:nvPr/>
        </p:nvSpPr>
        <p:spPr>
          <a:xfrm>
            <a:off x="987180" y="1427346"/>
            <a:ext cx="7304514" cy="285910"/>
          </a:xfrm>
          <a:prstGeom prst="rect">
            <a:avLst/>
          </a:prstGeom>
        </p:spPr>
        <p:txBody>
          <a:bodyPr vert="horz" wrap="square" lIns="0" tIns="6065" rIns="0" bIns="0" rtlCol="0">
            <a:spAutoFit/>
          </a:bodyPr>
          <a:lstStyle/>
          <a:p>
            <a:pPr marL="5776">
              <a:spcBef>
                <a:spcPts val="48"/>
              </a:spcBef>
            </a:pPr>
            <a:r>
              <a:rPr sz="1800" i="1" dirty="0">
                <a:solidFill>
                  <a:srgbClr val="1F2DE1"/>
                </a:solidFill>
              </a:rPr>
              <a:t>(стаття</a:t>
            </a:r>
            <a:r>
              <a:rPr sz="1800" i="1" spc="-2" dirty="0">
                <a:solidFill>
                  <a:srgbClr val="1F2DE1"/>
                </a:solidFill>
              </a:rPr>
              <a:t> </a:t>
            </a:r>
            <a:r>
              <a:rPr sz="1800" i="1" dirty="0">
                <a:solidFill>
                  <a:srgbClr val="1F2DE1"/>
                </a:solidFill>
              </a:rPr>
              <a:t>10</a:t>
            </a:r>
            <a:r>
              <a:rPr sz="1800" i="1" spc="5" dirty="0">
                <a:solidFill>
                  <a:srgbClr val="1F2DE1"/>
                </a:solidFill>
              </a:rPr>
              <a:t> </a:t>
            </a:r>
            <a:r>
              <a:rPr sz="1800" i="1" dirty="0">
                <a:solidFill>
                  <a:srgbClr val="1F2DE1"/>
                </a:solidFill>
              </a:rPr>
              <a:t>Закону</a:t>
            </a:r>
            <a:r>
              <a:rPr sz="1800" i="1" spc="-7" dirty="0">
                <a:solidFill>
                  <a:srgbClr val="1F2DE1"/>
                </a:solidFill>
              </a:rPr>
              <a:t> </a:t>
            </a:r>
            <a:r>
              <a:rPr sz="1800" i="1" dirty="0">
                <a:solidFill>
                  <a:srgbClr val="1F2DE1"/>
                </a:solidFill>
              </a:rPr>
              <a:t>України</a:t>
            </a:r>
            <a:r>
              <a:rPr sz="1800" i="1" spc="-7" dirty="0">
                <a:solidFill>
                  <a:srgbClr val="1F2DE1"/>
                </a:solidFill>
              </a:rPr>
              <a:t> </a:t>
            </a:r>
            <a:r>
              <a:rPr sz="1800" i="1" dirty="0">
                <a:solidFill>
                  <a:srgbClr val="1F2DE1"/>
                </a:solidFill>
              </a:rPr>
              <a:t>«Про повну</a:t>
            </a:r>
            <a:r>
              <a:rPr sz="1800" i="1" spc="-9" dirty="0">
                <a:solidFill>
                  <a:srgbClr val="1F2DE1"/>
                </a:solidFill>
              </a:rPr>
              <a:t> </a:t>
            </a:r>
            <a:r>
              <a:rPr sz="1800" i="1" dirty="0">
                <a:solidFill>
                  <a:srgbClr val="1F2DE1"/>
                </a:solidFill>
              </a:rPr>
              <a:t>загальну</a:t>
            </a:r>
            <a:r>
              <a:rPr sz="1800" i="1" spc="2" dirty="0">
                <a:solidFill>
                  <a:srgbClr val="1F2DE1"/>
                </a:solidFill>
              </a:rPr>
              <a:t> </a:t>
            </a:r>
            <a:r>
              <a:rPr sz="1800" i="1" dirty="0">
                <a:solidFill>
                  <a:srgbClr val="1F2DE1"/>
                </a:solidFill>
              </a:rPr>
              <a:t>середню</a:t>
            </a:r>
            <a:r>
              <a:rPr sz="1800" i="1" spc="7" dirty="0">
                <a:solidFill>
                  <a:srgbClr val="1F2DE1"/>
                </a:solidFill>
              </a:rPr>
              <a:t> </a:t>
            </a:r>
            <a:r>
              <a:rPr sz="1800" i="1" spc="-5" dirty="0">
                <a:solidFill>
                  <a:srgbClr val="1F2DE1"/>
                </a:solidFill>
              </a:rPr>
              <a:t>освіту</a:t>
            </a:r>
            <a:r>
              <a:rPr sz="1800" i="1" spc="-5" dirty="0">
                <a:solidFill>
                  <a:srgbClr val="1F2DE1"/>
                </a:solidFill>
              </a:rPr>
              <a:t>»)</a:t>
            </a:r>
            <a:endParaRPr sz="1800" dirty="0"/>
          </a:p>
        </p:txBody>
      </p:sp>
      <p:pic>
        <p:nvPicPr>
          <p:cNvPr id="8" name="object 8"/>
          <p:cNvPicPr/>
          <p:nvPr/>
        </p:nvPicPr>
        <p:blipFill>
          <a:blip r:embed="rId3" cstate="print"/>
          <a:stretch>
            <a:fillRect/>
          </a:stretch>
        </p:blipFill>
        <p:spPr>
          <a:xfrm>
            <a:off x="3315075" y="2047248"/>
            <a:ext cx="2514028" cy="2328127"/>
          </a:xfrm>
          <a:prstGeom prst="rect">
            <a:avLst/>
          </a:prstGeom>
        </p:spPr>
      </p:pic>
      <p:sp>
        <p:nvSpPr>
          <p:cNvPr id="9" name="object 9"/>
          <p:cNvSpPr txBox="1"/>
          <p:nvPr/>
        </p:nvSpPr>
        <p:spPr>
          <a:xfrm>
            <a:off x="3509381" y="2576676"/>
            <a:ext cx="2125417" cy="1269269"/>
          </a:xfrm>
          <a:prstGeom prst="rect">
            <a:avLst/>
          </a:prstGeom>
        </p:spPr>
        <p:txBody>
          <a:bodyPr vert="horz" wrap="square" lIns="0" tIns="5487" rIns="0" bIns="0" rtlCol="0">
            <a:spAutoFit/>
          </a:bodyPr>
          <a:lstStyle/>
          <a:p>
            <a:pPr marL="5776" marR="2310" indent="-866" algn="ctr">
              <a:lnSpc>
                <a:spcPct val="100800"/>
              </a:lnSpc>
              <a:spcBef>
                <a:spcPts val="43"/>
              </a:spcBef>
            </a:pPr>
            <a:r>
              <a:rPr sz="1600" b="1" dirty="0"/>
              <a:t>Автономія</a:t>
            </a:r>
            <a:r>
              <a:rPr sz="1600" b="1" spc="-20" dirty="0"/>
              <a:t> </a:t>
            </a:r>
            <a:r>
              <a:rPr sz="1600" b="1" spc="-5" dirty="0"/>
              <a:t>закладу </a:t>
            </a:r>
            <a:r>
              <a:rPr sz="1600" b="1" dirty="0"/>
              <a:t>загальної</a:t>
            </a:r>
            <a:r>
              <a:rPr sz="1600" b="1" spc="-2" dirty="0"/>
              <a:t> </a:t>
            </a:r>
            <a:r>
              <a:rPr sz="1600" b="1" spc="-5" dirty="0"/>
              <a:t>середньої освіти</a:t>
            </a:r>
            <a:endParaRPr sz="1600" dirty="0"/>
          </a:p>
          <a:p>
            <a:pPr marL="291975" marR="288509" algn="ctr">
              <a:lnSpc>
                <a:spcPct val="100800"/>
              </a:lnSpc>
            </a:pPr>
            <a:r>
              <a:rPr sz="1600" b="1" dirty="0"/>
              <a:t>(ст.</a:t>
            </a:r>
            <a:r>
              <a:rPr sz="1600" b="1" spc="-5" dirty="0"/>
              <a:t> </a:t>
            </a:r>
            <a:r>
              <a:rPr sz="1600" b="1" dirty="0"/>
              <a:t>23</a:t>
            </a:r>
            <a:r>
              <a:rPr sz="1600" b="1" spc="5" dirty="0"/>
              <a:t> </a:t>
            </a:r>
            <a:r>
              <a:rPr sz="1600" b="1" dirty="0"/>
              <a:t>ЗУ</a:t>
            </a:r>
            <a:r>
              <a:rPr sz="1600" b="1" spc="2" dirty="0"/>
              <a:t> </a:t>
            </a:r>
            <a:r>
              <a:rPr sz="1600" b="1" spc="-9" dirty="0"/>
              <a:t>«Про </a:t>
            </a:r>
            <a:r>
              <a:rPr sz="1600" b="1" spc="-5" dirty="0"/>
              <a:t>освіту</a:t>
            </a:r>
            <a:r>
              <a:rPr sz="1600" b="1" spc="-5" dirty="0"/>
              <a:t>»)</a:t>
            </a:r>
            <a:endParaRPr sz="1600" dirty="0"/>
          </a:p>
        </p:txBody>
      </p:sp>
      <p:sp>
        <p:nvSpPr>
          <p:cNvPr id="11" name="object 11"/>
          <p:cNvSpPr txBox="1"/>
          <p:nvPr/>
        </p:nvSpPr>
        <p:spPr>
          <a:xfrm>
            <a:off x="437832" y="2529577"/>
            <a:ext cx="2660020" cy="1071763"/>
          </a:xfrm>
          <a:prstGeom prst="rect">
            <a:avLst/>
          </a:prstGeom>
          <a:ln w="10052">
            <a:solidFill>
              <a:srgbClr val="1F2DE1"/>
            </a:solidFill>
          </a:ln>
        </p:spPr>
        <p:txBody>
          <a:bodyPr vert="horz" wrap="square" lIns="0" tIns="146998" rIns="0" bIns="0" rtlCol="0">
            <a:spAutoFit/>
          </a:bodyPr>
          <a:lstStyle/>
          <a:p>
            <a:pPr marL="565178" marR="684451" algn="ctr">
              <a:spcBef>
                <a:spcPts val="1157"/>
              </a:spcBef>
            </a:pPr>
            <a:r>
              <a:rPr sz="1500" dirty="0">
                <a:solidFill>
                  <a:srgbClr val="0000FF"/>
                </a:solidFill>
                <a:latin typeface="Tahoma"/>
                <a:cs typeface="Tahoma"/>
              </a:rPr>
              <a:t>Освітній</a:t>
            </a:r>
            <a:r>
              <a:rPr sz="1500" spc="50" dirty="0">
                <a:solidFill>
                  <a:srgbClr val="0000FF"/>
                </a:solidFill>
                <a:latin typeface="Tahoma"/>
                <a:cs typeface="Tahoma"/>
              </a:rPr>
              <a:t> </a:t>
            </a:r>
            <a:r>
              <a:rPr sz="1500" spc="-5" dirty="0">
                <a:solidFill>
                  <a:srgbClr val="0000FF"/>
                </a:solidFill>
                <a:latin typeface="Tahoma"/>
                <a:cs typeface="Tahoma"/>
              </a:rPr>
              <a:t>процес організовується </a:t>
            </a:r>
            <a:r>
              <a:rPr sz="1500" dirty="0">
                <a:solidFill>
                  <a:srgbClr val="0000FF"/>
                </a:solidFill>
                <a:latin typeface="Tahoma"/>
                <a:cs typeface="Tahoma"/>
              </a:rPr>
              <a:t>відповідно</a:t>
            </a:r>
            <a:r>
              <a:rPr sz="1500" spc="-23" dirty="0">
                <a:solidFill>
                  <a:srgbClr val="0000FF"/>
                </a:solidFill>
                <a:latin typeface="Tahoma"/>
                <a:cs typeface="Tahoma"/>
              </a:rPr>
              <a:t> </a:t>
            </a:r>
            <a:r>
              <a:rPr sz="1500" spc="-11" dirty="0">
                <a:solidFill>
                  <a:srgbClr val="0000FF"/>
                </a:solidFill>
                <a:latin typeface="Tahoma"/>
                <a:cs typeface="Tahoma"/>
              </a:rPr>
              <a:t>до</a:t>
            </a:r>
            <a:endParaRPr sz="1500" dirty="0">
              <a:latin typeface="Tahoma"/>
              <a:cs typeface="Tahoma"/>
            </a:endParaRPr>
          </a:p>
          <a:p>
            <a:pPr marR="118696" algn="ctr">
              <a:lnSpc>
                <a:spcPts val="1796"/>
              </a:lnSpc>
            </a:pPr>
            <a:r>
              <a:rPr sz="1500" b="1" dirty="0">
                <a:solidFill>
                  <a:srgbClr val="0000FF"/>
                </a:solidFill>
              </a:rPr>
              <a:t>Освітньої</a:t>
            </a:r>
            <a:r>
              <a:rPr sz="1500" b="1" spc="-80" dirty="0">
                <a:solidFill>
                  <a:srgbClr val="0000FF"/>
                </a:solidFill>
              </a:rPr>
              <a:t> </a:t>
            </a:r>
            <a:r>
              <a:rPr sz="1500" b="1" dirty="0">
                <a:solidFill>
                  <a:srgbClr val="0000FF"/>
                </a:solidFill>
              </a:rPr>
              <a:t>програми</a:t>
            </a:r>
            <a:r>
              <a:rPr sz="1500" b="1" spc="-77" dirty="0">
                <a:solidFill>
                  <a:srgbClr val="0000FF"/>
                </a:solidFill>
              </a:rPr>
              <a:t> </a:t>
            </a:r>
            <a:r>
              <a:rPr sz="1500" b="1" spc="-11" dirty="0">
                <a:solidFill>
                  <a:srgbClr val="0000FF"/>
                </a:solidFill>
              </a:rPr>
              <a:t>ЗО</a:t>
            </a:r>
            <a:endParaRPr sz="1500" dirty="0"/>
          </a:p>
        </p:txBody>
      </p:sp>
      <p:sp>
        <p:nvSpPr>
          <p:cNvPr id="12" name="object 12"/>
          <p:cNvSpPr txBox="1"/>
          <p:nvPr/>
        </p:nvSpPr>
        <p:spPr>
          <a:xfrm>
            <a:off x="6614491" y="3288023"/>
            <a:ext cx="1903315" cy="313317"/>
          </a:xfrm>
          <a:prstGeom prst="rect">
            <a:avLst/>
          </a:prstGeom>
        </p:spPr>
        <p:txBody>
          <a:bodyPr vert="horz" wrap="square" lIns="0" tIns="5487" rIns="0" bIns="0" rtlCol="0">
            <a:spAutoFit/>
          </a:bodyPr>
          <a:lstStyle/>
          <a:p>
            <a:pPr marL="618605" marR="2310" indent="-618894">
              <a:lnSpc>
                <a:spcPct val="100400"/>
              </a:lnSpc>
              <a:spcBef>
                <a:spcPts val="43"/>
              </a:spcBef>
            </a:pPr>
            <a:r>
              <a:rPr sz="1000" b="1" dirty="0">
                <a:solidFill>
                  <a:srgbClr val="0000FF"/>
                </a:solidFill>
              </a:rPr>
              <a:t>Визначаються</a:t>
            </a:r>
            <a:r>
              <a:rPr sz="1000" b="1" spc="-2" dirty="0">
                <a:solidFill>
                  <a:srgbClr val="0000FF"/>
                </a:solidFill>
              </a:rPr>
              <a:t> </a:t>
            </a:r>
            <a:r>
              <a:rPr sz="1000" b="1" spc="-5" dirty="0">
                <a:solidFill>
                  <a:srgbClr val="0000FF"/>
                </a:solidFill>
              </a:rPr>
              <a:t>педагогічною </a:t>
            </a:r>
            <a:r>
              <a:rPr sz="1000" b="1" dirty="0">
                <a:solidFill>
                  <a:srgbClr val="0000FF"/>
                </a:solidFill>
              </a:rPr>
              <a:t>радою</a:t>
            </a:r>
            <a:r>
              <a:rPr sz="1000" b="1" dirty="0">
                <a:solidFill>
                  <a:srgbClr val="0000FF"/>
                </a:solidFill>
              </a:rPr>
              <a:t> </a:t>
            </a:r>
            <a:r>
              <a:rPr sz="1000" b="1" spc="-11" dirty="0">
                <a:solidFill>
                  <a:srgbClr val="0000FF"/>
                </a:solidFill>
              </a:rPr>
              <a:t>ЗО</a:t>
            </a:r>
            <a:endParaRPr sz="1000" dirty="0"/>
          </a:p>
        </p:txBody>
      </p:sp>
      <p:sp>
        <p:nvSpPr>
          <p:cNvPr id="13" name="object 13"/>
          <p:cNvSpPr txBox="1"/>
          <p:nvPr/>
        </p:nvSpPr>
        <p:spPr>
          <a:xfrm>
            <a:off x="6373320" y="3663283"/>
            <a:ext cx="2262606" cy="313317"/>
          </a:xfrm>
          <a:prstGeom prst="rect">
            <a:avLst/>
          </a:prstGeom>
        </p:spPr>
        <p:txBody>
          <a:bodyPr vert="horz" wrap="square" lIns="0" tIns="5487" rIns="0" bIns="0" rtlCol="0">
            <a:spAutoFit/>
          </a:bodyPr>
          <a:lstStyle/>
          <a:p>
            <a:pPr marR="2310">
              <a:lnSpc>
                <a:spcPct val="100400"/>
              </a:lnSpc>
              <a:spcBef>
                <a:spcPts val="43"/>
              </a:spcBef>
              <a:tabLst>
                <a:tab pos="900472" algn="l"/>
                <a:tab pos="1427817" algn="l"/>
                <a:tab pos="1807297" algn="l"/>
              </a:tabLst>
            </a:pPr>
            <a:r>
              <a:rPr sz="1000" dirty="0">
                <a:solidFill>
                  <a:srgbClr val="0000FF"/>
                </a:solidFill>
                <a:latin typeface="Tahoma"/>
                <a:cs typeface="Tahoma"/>
              </a:rPr>
              <a:t>структура</a:t>
            </a:r>
            <a:r>
              <a:rPr sz="1000" spc="-11" dirty="0">
                <a:solidFill>
                  <a:srgbClr val="0000FF"/>
                </a:solidFill>
                <a:latin typeface="Tahoma"/>
                <a:cs typeface="Tahoma"/>
              </a:rPr>
              <a:t> </a:t>
            </a:r>
            <a:r>
              <a:rPr sz="1000" dirty="0">
                <a:solidFill>
                  <a:srgbClr val="0000FF"/>
                </a:solidFill>
                <a:latin typeface="Tahoma"/>
                <a:cs typeface="Tahoma"/>
              </a:rPr>
              <a:t>і</a:t>
            </a:r>
            <a:r>
              <a:rPr sz="1000" spc="-9" dirty="0">
                <a:solidFill>
                  <a:srgbClr val="0000FF"/>
                </a:solidFill>
                <a:latin typeface="Tahoma"/>
                <a:cs typeface="Tahoma"/>
              </a:rPr>
              <a:t> </a:t>
            </a:r>
            <a:r>
              <a:rPr sz="1000" dirty="0">
                <a:solidFill>
                  <a:srgbClr val="0000FF"/>
                </a:solidFill>
                <a:latin typeface="Tahoma"/>
                <a:cs typeface="Tahoma"/>
              </a:rPr>
              <a:t>тривалість</a:t>
            </a:r>
            <a:r>
              <a:rPr sz="1000" spc="-7" dirty="0">
                <a:solidFill>
                  <a:srgbClr val="0000FF"/>
                </a:solidFill>
                <a:latin typeface="Tahoma"/>
                <a:cs typeface="Tahoma"/>
              </a:rPr>
              <a:t> </a:t>
            </a:r>
            <a:r>
              <a:rPr sz="1000" spc="-9" dirty="0">
                <a:solidFill>
                  <a:srgbClr val="0000FF"/>
                </a:solidFill>
                <a:latin typeface="Tahoma"/>
                <a:cs typeface="Tahoma"/>
              </a:rPr>
              <a:t>н.р. </a:t>
            </a:r>
            <a:r>
              <a:rPr sz="1000" spc="-5" dirty="0">
                <a:solidFill>
                  <a:srgbClr val="0000FF"/>
                </a:solidFill>
                <a:latin typeface="Tahoma"/>
                <a:cs typeface="Tahoma"/>
              </a:rPr>
              <a:t>навчального</a:t>
            </a:r>
            <a:r>
              <a:rPr sz="1000" dirty="0">
                <a:solidFill>
                  <a:srgbClr val="0000FF"/>
                </a:solidFill>
                <a:latin typeface="Tahoma"/>
                <a:cs typeface="Tahoma"/>
              </a:rPr>
              <a:t>	</a:t>
            </a:r>
            <a:r>
              <a:rPr sz="1000" spc="-5" dirty="0">
                <a:solidFill>
                  <a:srgbClr val="0000FF"/>
                </a:solidFill>
                <a:latin typeface="Tahoma"/>
                <a:cs typeface="Tahoma"/>
              </a:rPr>
              <a:t>тижня,</a:t>
            </a:r>
            <a:r>
              <a:rPr sz="1000" dirty="0">
                <a:solidFill>
                  <a:srgbClr val="0000FF"/>
                </a:solidFill>
                <a:latin typeface="Tahoma"/>
                <a:cs typeface="Tahoma"/>
              </a:rPr>
              <a:t>	</a:t>
            </a:r>
            <a:r>
              <a:rPr sz="1000" spc="-9" dirty="0">
                <a:solidFill>
                  <a:srgbClr val="0000FF"/>
                </a:solidFill>
                <a:latin typeface="Tahoma"/>
                <a:cs typeface="Tahoma"/>
              </a:rPr>
              <a:t>дня,</a:t>
            </a:r>
            <a:r>
              <a:rPr sz="1000" dirty="0">
                <a:solidFill>
                  <a:srgbClr val="0000FF"/>
                </a:solidFill>
                <a:latin typeface="Tahoma"/>
                <a:cs typeface="Tahoma"/>
              </a:rPr>
              <a:t>	</a:t>
            </a:r>
            <a:r>
              <a:rPr sz="1000" spc="-5" dirty="0">
                <a:solidFill>
                  <a:srgbClr val="0000FF"/>
                </a:solidFill>
                <a:latin typeface="Tahoma"/>
                <a:cs typeface="Tahoma"/>
              </a:rPr>
              <a:t>занять</a:t>
            </a:r>
            <a:r>
              <a:rPr sz="1000" spc="-5" dirty="0">
                <a:solidFill>
                  <a:srgbClr val="0000FF"/>
                </a:solidFill>
                <a:latin typeface="Tahoma"/>
                <a:cs typeface="Tahoma"/>
              </a:rPr>
              <a:t>,</a:t>
            </a:r>
            <a:endParaRPr sz="1000" dirty="0">
              <a:latin typeface="Tahoma"/>
              <a:cs typeface="Tahoma"/>
            </a:endParaRPr>
          </a:p>
        </p:txBody>
      </p:sp>
      <p:sp>
        <p:nvSpPr>
          <p:cNvPr id="14" name="object 14"/>
          <p:cNvSpPr txBox="1"/>
          <p:nvPr/>
        </p:nvSpPr>
        <p:spPr>
          <a:xfrm>
            <a:off x="6373898" y="4042107"/>
            <a:ext cx="2262028" cy="467789"/>
          </a:xfrm>
          <a:prstGeom prst="rect">
            <a:avLst/>
          </a:prstGeom>
        </p:spPr>
        <p:txBody>
          <a:bodyPr vert="horz" wrap="square" lIns="0" tIns="6065" rIns="0" bIns="0" rtlCol="0">
            <a:spAutoFit/>
          </a:bodyPr>
          <a:lstStyle/>
          <a:p>
            <a:pPr>
              <a:spcBef>
                <a:spcPts val="48"/>
              </a:spcBef>
            </a:pPr>
            <a:r>
              <a:rPr sz="1000" spc="-9" dirty="0">
                <a:solidFill>
                  <a:srgbClr val="0000FF"/>
                </a:solidFill>
                <a:latin typeface="Tahoma"/>
                <a:cs typeface="Tahoma"/>
              </a:rPr>
              <a:t>відпочинку</a:t>
            </a:r>
            <a:r>
              <a:rPr sz="1000" spc="-50" dirty="0">
                <a:solidFill>
                  <a:srgbClr val="0000FF"/>
                </a:solidFill>
                <a:latin typeface="Tahoma"/>
                <a:cs typeface="Tahoma"/>
              </a:rPr>
              <a:t> </a:t>
            </a:r>
            <a:r>
              <a:rPr sz="1000" dirty="0">
                <a:solidFill>
                  <a:srgbClr val="0000FF"/>
                </a:solidFill>
                <a:latin typeface="Tahoma"/>
                <a:cs typeface="Tahoma"/>
              </a:rPr>
              <a:t>між</a:t>
            </a:r>
            <a:r>
              <a:rPr sz="1000" spc="-45" dirty="0">
                <a:solidFill>
                  <a:srgbClr val="0000FF"/>
                </a:solidFill>
                <a:latin typeface="Tahoma"/>
                <a:cs typeface="Tahoma"/>
              </a:rPr>
              <a:t> </a:t>
            </a:r>
            <a:r>
              <a:rPr sz="1000" spc="-5" dirty="0">
                <a:solidFill>
                  <a:srgbClr val="0000FF"/>
                </a:solidFill>
                <a:latin typeface="Tahoma"/>
                <a:cs typeface="Tahoma"/>
              </a:rPr>
              <a:t>ними</a:t>
            </a:r>
            <a:r>
              <a:rPr sz="1000" spc="-5" dirty="0">
                <a:solidFill>
                  <a:srgbClr val="0000FF"/>
                </a:solidFill>
                <a:latin typeface="Tahoma"/>
                <a:cs typeface="Tahoma"/>
              </a:rPr>
              <a:t>,</a:t>
            </a:r>
            <a:endParaRPr sz="1000" dirty="0">
              <a:latin typeface="Tahoma"/>
              <a:cs typeface="Tahoma"/>
            </a:endParaRPr>
          </a:p>
          <a:p>
            <a:pPr marR="2310">
              <a:lnSpc>
                <a:spcPct val="100400"/>
              </a:lnSpc>
              <a:tabLst>
                <a:tab pos="691960" algn="l"/>
                <a:tab pos="1612937" algn="l"/>
              </a:tabLst>
            </a:pPr>
            <a:r>
              <a:rPr sz="1000" spc="20" dirty="0">
                <a:solidFill>
                  <a:srgbClr val="0000FF"/>
                </a:solidFill>
                <a:latin typeface="Tahoma"/>
                <a:cs typeface="Tahoma"/>
              </a:rPr>
              <a:t>форми</a:t>
            </a:r>
            <a:r>
              <a:rPr sz="1000" dirty="0">
                <a:solidFill>
                  <a:srgbClr val="0000FF"/>
                </a:solidFill>
                <a:latin typeface="Tahoma"/>
                <a:cs typeface="Tahoma"/>
              </a:rPr>
              <a:t>	</a:t>
            </a:r>
            <a:r>
              <a:rPr sz="1000" spc="-5" dirty="0">
                <a:solidFill>
                  <a:srgbClr val="0000FF"/>
                </a:solidFill>
                <a:latin typeface="Tahoma"/>
                <a:cs typeface="Tahoma"/>
              </a:rPr>
              <a:t>організації</a:t>
            </a:r>
            <a:r>
              <a:rPr sz="1000" dirty="0">
                <a:solidFill>
                  <a:srgbClr val="0000FF"/>
                </a:solidFill>
                <a:latin typeface="Tahoma"/>
                <a:cs typeface="Tahoma"/>
              </a:rPr>
              <a:t>	</a:t>
            </a:r>
            <a:r>
              <a:rPr sz="1000" spc="-5" dirty="0">
                <a:solidFill>
                  <a:srgbClr val="0000FF"/>
                </a:solidFill>
                <a:latin typeface="Tahoma"/>
                <a:cs typeface="Tahoma"/>
              </a:rPr>
              <a:t>освітнього процесу</a:t>
            </a:r>
            <a:endParaRPr sz="1000" dirty="0">
              <a:latin typeface="Tahoma"/>
              <a:cs typeface="Tahoma"/>
            </a:endParaRPr>
          </a:p>
        </p:txBody>
      </p:sp>
    </p:spTree>
    <p:extLst>
      <p:ext uri="{BB962C8B-B14F-4D97-AF65-F5344CB8AC3E}">
        <p14:creationId xmlns:p14="http://schemas.microsoft.com/office/powerpoint/2010/main" val="3729070720"/>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47330" y="1339882"/>
            <a:ext cx="8758237" cy="1360074"/>
          </a:xfrm>
          <a:prstGeom prst="rect">
            <a:avLst/>
          </a:prstGeom>
          <a:solidFill>
            <a:srgbClr val="FFFF00"/>
          </a:solidFill>
        </p:spPr>
      </p:pic>
      <p:sp>
        <p:nvSpPr>
          <p:cNvPr id="6" name="object 6"/>
          <p:cNvSpPr txBox="1"/>
          <p:nvPr/>
        </p:nvSpPr>
        <p:spPr>
          <a:xfrm>
            <a:off x="373882" y="1442755"/>
            <a:ext cx="8505133" cy="1154327"/>
          </a:xfrm>
          <a:prstGeom prst="rect">
            <a:avLst/>
          </a:prstGeom>
        </p:spPr>
        <p:txBody>
          <a:bodyPr vert="horz" wrap="square" lIns="0" tIns="5487" rIns="0" bIns="0" rtlCol="0">
            <a:spAutoFit/>
          </a:bodyPr>
          <a:lstStyle/>
          <a:p>
            <a:pPr marL="5776" marR="2310" algn="just">
              <a:spcBef>
                <a:spcPts val="43"/>
              </a:spcBef>
            </a:pPr>
            <a:r>
              <a:rPr sz="1500" b="1" dirty="0">
                <a:latin typeface="Times New Roman"/>
                <a:cs typeface="Times New Roman"/>
              </a:rPr>
              <a:t>Заклад</a:t>
            </a:r>
            <a:r>
              <a:rPr sz="1500" b="1" spc="52" dirty="0">
                <a:latin typeface="Times New Roman"/>
                <a:cs typeface="Times New Roman"/>
              </a:rPr>
              <a:t> </a:t>
            </a:r>
            <a:r>
              <a:rPr sz="1500" b="1" dirty="0">
                <a:latin typeface="Times New Roman"/>
                <a:cs typeface="Times New Roman"/>
              </a:rPr>
              <a:t>освіти</a:t>
            </a:r>
            <a:r>
              <a:rPr sz="1500" b="1" spc="59" dirty="0">
                <a:latin typeface="Times New Roman"/>
                <a:cs typeface="Times New Roman"/>
              </a:rPr>
              <a:t> </a:t>
            </a:r>
            <a:r>
              <a:rPr sz="1500" b="1" dirty="0">
                <a:latin typeface="Times New Roman"/>
                <a:cs typeface="Times New Roman"/>
              </a:rPr>
              <a:t>розробляє</a:t>
            </a:r>
            <a:r>
              <a:rPr sz="1500" b="1" spc="59" dirty="0">
                <a:latin typeface="Times New Roman"/>
                <a:cs typeface="Times New Roman"/>
              </a:rPr>
              <a:t> </a:t>
            </a:r>
            <a:r>
              <a:rPr sz="1500" dirty="0">
                <a:latin typeface="Times New Roman"/>
                <a:cs typeface="Times New Roman"/>
              </a:rPr>
              <a:t>та</a:t>
            </a:r>
            <a:r>
              <a:rPr sz="1500" spc="59" dirty="0">
                <a:latin typeface="Times New Roman"/>
                <a:cs typeface="Times New Roman"/>
              </a:rPr>
              <a:t> </a:t>
            </a:r>
            <a:r>
              <a:rPr sz="1500" dirty="0">
                <a:latin typeface="Times New Roman"/>
                <a:cs typeface="Times New Roman"/>
              </a:rPr>
              <a:t>використовує</a:t>
            </a:r>
            <a:r>
              <a:rPr sz="1500" spc="57" dirty="0">
                <a:latin typeface="Times New Roman"/>
                <a:cs typeface="Times New Roman"/>
              </a:rPr>
              <a:t> </a:t>
            </a:r>
            <a:r>
              <a:rPr sz="1500" dirty="0">
                <a:latin typeface="Times New Roman"/>
                <a:cs typeface="Times New Roman"/>
              </a:rPr>
              <a:t>в</a:t>
            </a:r>
            <a:r>
              <a:rPr sz="1500" spc="59" dirty="0">
                <a:latin typeface="Times New Roman"/>
                <a:cs typeface="Times New Roman"/>
              </a:rPr>
              <a:t> </a:t>
            </a:r>
            <a:r>
              <a:rPr sz="1500" dirty="0">
                <a:latin typeface="Times New Roman"/>
                <a:cs typeface="Times New Roman"/>
              </a:rPr>
              <a:t>освітній</a:t>
            </a:r>
            <a:r>
              <a:rPr sz="1500" spc="57" dirty="0">
                <a:latin typeface="Times New Roman"/>
                <a:cs typeface="Times New Roman"/>
              </a:rPr>
              <a:t> </a:t>
            </a:r>
            <a:r>
              <a:rPr sz="1500" dirty="0">
                <a:latin typeface="Times New Roman"/>
                <a:cs typeface="Times New Roman"/>
              </a:rPr>
              <a:t>діяльності</a:t>
            </a:r>
            <a:r>
              <a:rPr sz="1500" spc="61" dirty="0">
                <a:latin typeface="Times New Roman"/>
                <a:cs typeface="Times New Roman"/>
              </a:rPr>
              <a:t> </a:t>
            </a:r>
            <a:r>
              <a:rPr sz="1500" b="1" dirty="0">
                <a:latin typeface="Times New Roman"/>
                <a:cs typeface="Times New Roman"/>
              </a:rPr>
              <a:t>одну</a:t>
            </a:r>
            <a:r>
              <a:rPr sz="1500" b="1" spc="57" dirty="0">
                <a:latin typeface="Times New Roman"/>
                <a:cs typeface="Times New Roman"/>
              </a:rPr>
              <a:t> </a:t>
            </a:r>
            <a:r>
              <a:rPr sz="1500" b="1" dirty="0">
                <a:latin typeface="Times New Roman"/>
                <a:cs typeface="Times New Roman"/>
              </a:rPr>
              <a:t>освітню</a:t>
            </a:r>
            <a:r>
              <a:rPr sz="1500" b="1" spc="61" dirty="0">
                <a:latin typeface="Times New Roman"/>
                <a:cs typeface="Times New Roman"/>
              </a:rPr>
              <a:t> </a:t>
            </a:r>
            <a:r>
              <a:rPr sz="1500" b="1" dirty="0">
                <a:latin typeface="Times New Roman"/>
                <a:cs typeface="Times New Roman"/>
              </a:rPr>
              <a:t>програму</a:t>
            </a:r>
            <a:r>
              <a:rPr sz="1500" b="1" spc="61" dirty="0">
                <a:latin typeface="Times New Roman"/>
                <a:cs typeface="Times New Roman"/>
              </a:rPr>
              <a:t> </a:t>
            </a:r>
            <a:r>
              <a:rPr sz="1500" b="1" dirty="0">
                <a:latin typeface="Times New Roman"/>
                <a:cs typeface="Times New Roman"/>
              </a:rPr>
              <a:t>на</a:t>
            </a:r>
            <a:r>
              <a:rPr sz="1500" b="1" spc="59" dirty="0">
                <a:latin typeface="Times New Roman"/>
                <a:cs typeface="Times New Roman"/>
              </a:rPr>
              <a:t> </a:t>
            </a:r>
            <a:r>
              <a:rPr sz="1500" b="1" spc="-5" dirty="0">
                <a:latin typeface="Times New Roman"/>
                <a:cs typeface="Times New Roman"/>
              </a:rPr>
              <a:t>кожному </a:t>
            </a:r>
            <a:r>
              <a:rPr sz="1500" b="1" dirty="0">
                <a:latin typeface="Times New Roman"/>
                <a:cs typeface="Times New Roman"/>
              </a:rPr>
              <a:t>рівні</a:t>
            </a:r>
            <a:r>
              <a:rPr sz="1500" b="1" spc="268" dirty="0">
                <a:latin typeface="Times New Roman"/>
                <a:cs typeface="Times New Roman"/>
              </a:rPr>
              <a:t> </a:t>
            </a:r>
            <a:r>
              <a:rPr sz="1500" b="1" dirty="0">
                <a:latin typeface="Times New Roman"/>
                <a:cs typeface="Times New Roman"/>
              </a:rPr>
              <a:t>(циклі)</a:t>
            </a:r>
            <a:r>
              <a:rPr sz="1500" b="1" spc="271" dirty="0">
                <a:latin typeface="Times New Roman"/>
                <a:cs typeface="Times New Roman"/>
              </a:rPr>
              <a:t> </a:t>
            </a:r>
            <a:r>
              <a:rPr sz="1500" dirty="0">
                <a:latin typeface="Times New Roman"/>
                <a:cs typeface="Times New Roman"/>
              </a:rPr>
              <a:t>повної</a:t>
            </a:r>
            <a:r>
              <a:rPr sz="1500" spc="271" dirty="0">
                <a:latin typeface="Times New Roman"/>
                <a:cs typeface="Times New Roman"/>
              </a:rPr>
              <a:t> </a:t>
            </a:r>
            <a:r>
              <a:rPr sz="1500" dirty="0">
                <a:latin typeface="Times New Roman"/>
                <a:cs typeface="Times New Roman"/>
              </a:rPr>
              <a:t>загальної</a:t>
            </a:r>
            <a:r>
              <a:rPr sz="1500" spc="271" dirty="0">
                <a:latin typeface="Times New Roman"/>
                <a:cs typeface="Times New Roman"/>
              </a:rPr>
              <a:t> </a:t>
            </a:r>
            <a:r>
              <a:rPr sz="1500" dirty="0">
                <a:latin typeface="Times New Roman"/>
                <a:cs typeface="Times New Roman"/>
              </a:rPr>
              <a:t>середньої</a:t>
            </a:r>
            <a:r>
              <a:rPr sz="1500" spc="271" dirty="0">
                <a:latin typeface="Times New Roman"/>
                <a:cs typeface="Times New Roman"/>
              </a:rPr>
              <a:t> </a:t>
            </a:r>
            <a:r>
              <a:rPr sz="1500" dirty="0">
                <a:latin typeface="Times New Roman"/>
                <a:cs typeface="Times New Roman"/>
              </a:rPr>
              <a:t>освіти</a:t>
            </a:r>
            <a:r>
              <a:rPr sz="1500" spc="268" dirty="0">
                <a:latin typeface="Times New Roman"/>
                <a:cs typeface="Times New Roman"/>
              </a:rPr>
              <a:t> </a:t>
            </a:r>
            <a:r>
              <a:rPr sz="1500" b="1" dirty="0">
                <a:latin typeface="Times New Roman"/>
                <a:cs typeface="Times New Roman"/>
              </a:rPr>
              <a:t>або</a:t>
            </a:r>
            <a:r>
              <a:rPr sz="1500" b="1" spc="266" dirty="0">
                <a:latin typeface="Times New Roman"/>
                <a:cs typeface="Times New Roman"/>
              </a:rPr>
              <a:t> </a:t>
            </a:r>
            <a:r>
              <a:rPr sz="1500" b="1" dirty="0">
                <a:latin typeface="Times New Roman"/>
                <a:cs typeface="Times New Roman"/>
              </a:rPr>
              <a:t>наскрізну</a:t>
            </a:r>
            <a:r>
              <a:rPr sz="1500" b="1" spc="273" dirty="0">
                <a:latin typeface="Times New Roman"/>
                <a:cs typeface="Times New Roman"/>
              </a:rPr>
              <a:t> </a:t>
            </a:r>
            <a:r>
              <a:rPr sz="1500" b="1" dirty="0">
                <a:latin typeface="Times New Roman"/>
                <a:cs typeface="Times New Roman"/>
              </a:rPr>
              <a:t>освітню</a:t>
            </a:r>
            <a:r>
              <a:rPr sz="1500" b="1" spc="266" dirty="0">
                <a:latin typeface="Times New Roman"/>
                <a:cs typeface="Times New Roman"/>
              </a:rPr>
              <a:t> </a:t>
            </a:r>
            <a:r>
              <a:rPr sz="1500" b="1" dirty="0">
                <a:latin typeface="Times New Roman"/>
                <a:cs typeface="Times New Roman"/>
              </a:rPr>
              <a:t>програму</a:t>
            </a:r>
            <a:r>
              <a:rPr sz="1500" dirty="0">
                <a:latin typeface="Times New Roman"/>
                <a:cs typeface="Times New Roman"/>
              </a:rPr>
              <a:t>,</a:t>
            </a:r>
            <a:r>
              <a:rPr sz="1500" spc="268" dirty="0">
                <a:latin typeface="Times New Roman"/>
                <a:cs typeface="Times New Roman"/>
              </a:rPr>
              <a:t> </a:t>
            </a:r>
            <a:r>
              <a:rPr sz="1500" dirty="0">
                <a:latin typeface="Times New Roman"/>
                <a:cs typeface="Times New Roman"/>
              </a:rPr>
              <a:t>розроблену</a:t>
            </a:r>
            <a:r>
              <a:rPr sz="1500" spc="275" dirty="0">
                <a:latin typeface="Times New Roman"/>
                <a:cs typeface="Times New Roman"/>
              </a:rPr>
              <a:t> </a:t>
            </a:r>
            <a:r>
              <a:rPr sz="1500" spc="-11" dirty="0">
                <a:latin typeface="Times New Roman"/>
                <a:cs typeface="Times New Roman"/>
              </a:rPr>
              <a:t>для </a:t>
            </a:r>
            <a:r>
              <a:rPr sz="1500" dirty="0">
                <a:latin typeface="Times New Roman"/>
                <a:cs typeface="Times New Roman"/>
              </a:rPr>
              <a:t>декількох</a:t>
            </a:r>
            <a:r>
              <a:rPr sz="1500" spc="-43" dirty="0">
                <a:latin typeface="Times New Roman"/>
                <a:cs typeface="Times New Roman"/>
              </a:rPr>
              <a:t> </a:t>
            </a:r>
            <a:r>
              <a:rPr sz="1500" dirty="0">
                <a:latin typeface="Times New Roman"/>
                <a:cs typeface="Times New Roman"/>
              </a:rPr>
              <a:t>рівнів</a:t>
            </a:r>
            <a:r>
              <a:rPr sz="1500" spc="-45" dirty="0">
                <a:latin typeface="Times New Roman"/>
                <a:cs typeface="Times New Roman"/>
              </a:rPr>
              <a:t> </a:t>
            </a:r>
            <a:r>
              <a:rPr sz="1500" dirty="0">
                <a:latin typeface="Times New Roman"/>
                <a:cs typeface="Times New Roman"/>
              </a:rPr>
              <a:t>освіти</a:t>
            </a:r>
            <a:r>
              <a:rPr sz="1500" spc="-45" dirty="0">
                <a:latin typeface="Times New Roman"/>
                <a:cs typeface="Times New Roman"/>
              </a:rPr>
              <a:t> </a:t>
            </a:r>
            <a:r>
              <a:rPr sz="1500" i="1" dirty="0">
                <a:latin typeface="Times New Roman"/>
                <a:cs typeface="Times New Roman"/>
              </a:rPr>
              <a:t>(частина</a:t>
            </a:r>
            <a:r>
              <a:rPr sz="1500" i="1" spc="-39" dirty="0">
                <a:latin typeface="Times New Roman"/>
                <a:cs typeface="Times New Roman"/>
              </a:rPr>
              <a:t> </a:t>
            </a:r>
            <a:r>
              <a:rPr sz="1500" i="1" dirty="0">
                <a:latin typeface="Times New Roman"/>
                <a:cs typeface="Times New Roman"/>
              </a:rPr>
              <a:t>перша</a:t>
            </a:r>
            <a:r>
              <a:rPr sz="1500" i="1" spc="-41" dirty="0">
                <a:latin typeface="Times New Roman"/>
                <a:cs typeface="Times New Roman"/>
              </a:rPr>
              <a:t> </a:t>
            </a:r>
            <a:r>
              <a:rPr sz="1500" i="1" dirty="0">
                <a:latin typeface="Times New Roman"/>
                <a:cs typeface="Times New Roman"/>
              </a:rPr>
              <a:t>ст.</a:t>
            </a:r>
            <a:r>
              <a:rPr sz="1500" i="1" spc="-36" dirty="0">
                <a:latin typeface="Times New Roman"/>
                <a:cs typeface="Times New Roman"/>
              </a:rPr>
              <a:t> </a:t>
            </a:r>
            <a:r>
              <a:rPr sz="1500" i="1" dirty="0">
                <a:latin typeface="Times New Roman"/>
                <a:cs typeface="Times New Roman"/>
              </a:rPr>
              <a:t>11</a:t>
            </a:r>
            <a:r>
              <a:rPr sz="1500" i="1" spc="-45" dirty="0">
                <a:latin typeface="Times New Roman"/>
                <a:cs typeface="Times New Roman"/>
              </a:rPr>
              <a:t> </a:t>
            </a:r>
            <a:r>
              <a:rPr sz="1500" i="1" dirty="0">
                <a:latin typeface="Times New Roman"/>
                <a:cs typeface="Times New Roman"/>
              </a:rPr>
              <a:t>ЗУ</a:t>
            </a:r>
            <a:r>
              <a:rPr sz="1500" i="1" spc="-45" dirty="0">
                <a:latin typeface="Times New Roman"/>
                <a:cs typeface="Times New Roman"/>
              </a:rPr>
              <a:t> </a:t>
            </a:r>
            <a:r>
              <a:rPr sz="1500" i="1" dirty="0">
                <a:latin typeface="Times New Roman"/>
                <a:cs typeface="Times New Roman"/>
              </a:rPr>
              <a:t>«Про</a:t>
            </a:r>
            <a:r>
              <a:rPr sz="1500" i="1" spc="-43" dirty="0">
                <a:latin typeface="Times New Roman"/>
                <a:cs typeface="Times New Roman"/>
              </a:rPr>
              <a:t> </a:t>
            </a:r>
            <a:r>
              <a:rPr sz="1500" i="1" dirty="0">
                <a:latin typeface="Times New Roman"/>
                <a:cs typeface="Times New Roman"/>
              </a:rPr>
              <a:t>повну</a:t>
            </a:r>
            <a:r>
              <a:rPr sz="1500" i="1" spc="-45" dirty="0">
                <a:latin typeface="Times New Roman"/>
                <a:cs typeface="Times New Roman"/>
              </a:rPr>
              <a:t> </a:t>
            </a:r>
            <a:r>
              <a:rPr sz="1500" i="1" dirty="0">
                <a:latin typeface="Times New Roman"/>
                <a:cs typeface="Times New Roman"/>
              </a:rPr>
              <a:t>загальну</a:t>
            </a:r>
            <a:r>
              <a:rPr sz="1500" i="1" spc="-34" dirty="0">
                <a:latin typeface="Times New Roman"/>
                <a:cs typeface="Times New Roman"/>
              </a:rPr>
              <a:t> </a:t>
            </a:r>
            <a:r>
              <a:rPr sz="1500" i="1" dirty="0">
                <a:latin typeface="Times New Roman"/>
                <a:cs typeface="Times New Roman"/>
              </a:rPr>
              <a:t>середню</a:t>
            </a:r>
            <a:r>
              <a:rPr sz="1500" i="1" spc="-36" dirty="0">
                <a:latin typeface="Times New Roman"/>
                <a:cs typeface="Times New Roman"/>
              </a:rPr>
              <a:t> </a:t>
            </a:r>
            <a:r>
              <a:rPr sz="1500" i="1" spc="-5" dirty="0">
                <a:latin typeface="Times New Roman"/>
                <a:cs typeface="Times New Roman"/>
              </a:rPr>
              <a:t>освіту</a:t>
            </a:r>
            <a:r>
              <a:rPr sz="1500" i="1" spc="-5" dirty="0">
                <a:latin typeface="Times New Roman"/>
                <a:cs typeface="Times New Roman"/>
              </a:rPr>
              <a:t>»)</a:t>
            </a:r>
            <a:endParaRPr sz="1500" dirty="0">
              <a:latin typeface="Times New Roman"/>
              <a:cs typeface="Times New Roman"/>
            </a:endParaRPr>
          </a:p>
          <a:p>
            <a:pPr>
              <a:spcBef>
                <a:spcPts val="16"/>
              </a:spcBef>
            </a:pPr>
            <a:endParaRPr sz="1500" dirty="0">
              <a:latin typeface="Times New Roman"/>
              <a:cs typeface="Times New Roman"/>
            </a:endParaRPr>
          </a:p>
          <a:p>
            <a:pPr marL="347135">
              <a:tabLst>
                <a:tab pos="1371502" algn="l"/>
              </a:tabLst>
            </a:pPr>
            <a:r>
              <a:rPr sz="1500" i="1" spc="-9" dirty="0">
                <a:latin typeface="Times New Roman"/>
                <a:cs typeface="Times New Roman"/>
              </a:rPr>
              <a:t>Цикл</a:t>
            </a:r>
            <a:r>
              <a:rPr sz="1500" i="1" dirty="0">
                <a:latin typeface="Times New Roman"/>
                <a:cs typeface="Times New Roman"/>
              </a:rPr>
              <a:t>	відповідне</a:t>
            </a:r>
            <a:r>
              <a:rPr sz="1500" i="1" spc="-52" dirty="0">
                <a:latin typeface="Times New Roman"/>
                <a:cs typeface="Times New Roman"/>
              </a:rPr>
              <a:t> </a:t>
            </a:r>
            <a:r>
              <a:rPr sz="1500" i="1" dirty="0">
                <a:latin typeface="Times New Roman"/>
                <a:cs typeface="Times New Roman"/>
              </a:rPr>
              <a:t>рішення</a:t>
            </a:r>
            <a:r>
              <a:rPr sz="1500" i="1" spc="-39" dirty="0">
                <a:latin typeface="Times New Roman"/>
                <a:cs typeface="Times New Roman"/>
              </a:rPr>
              <a:t> </a:t>
            </a:r>
            <a:r>
              <a:rPr sz="1500" i="1" dirty="0">
                <a:latin typeface="Times New Roman"/>
                <a:cs typeface="Times New Roman"/>
              </a:rPr>
              <a:t>приймає</a:t>
            </a:r>
            <a:r>
              <a:rPr sz="1500" i="1" spc="-55" dirty="0">
                <a:latin typeface="Times New Roman"/>
                <a:cs typeface="Times New Roman"/>
              </a:rPr>
              <a:t> </a:t>
            </a:r>
            <a:r>
              <a:rPr sz="1500" i="1" dirty="0">
                <a:latin typeface="Times New Roman"/>
                <a:cs typeface="Times New Roman"/>
              </a:rPr>
              <a:t>педагогічна</a:t>
            </a:r>
            <a:r>
              <a:rPr sz="1500" i="1" spc="-50" dirty="0">
                <a:latin typeface="Times New Roman"/>
                <a:cs typeface="Times New Roman"/>
              </a:rPr>
              <a:t> </a:t>
            </a:r>
            <a:r>
              <a:rPr sz="1500" i="1" dirty="0">
                <a:latin typeface="Times New Roman"/>
                <a:cs typeface="Times New Roman"/>
              </a:rPr>
              <a:t>рада</a:t>
            </a:r>
            <a:r>
              <a:rPr sz="1500" i="1" spc="-48" dirty="0">
                <a:latin typeface="Times New Roman"/>
                <a:cs typeface="Times New Roman"/>
              </a:rPr>
              <a:t> </a:t>
            </a:r>
            <a:r>
              <a:rPr sz="1500" i="1" dirty="0">
                <a:latin typeface="Times New Roman"/>
                <a:cs typeface="Times New Roman"/>
              </a:rPr>
              <a:t>ЗО</a:t>
            </a:r>
            <a:r>
              <a:rPr sz="1500" i="1" spc="-48" dirty="0">
                <a:latin typeface="Times New Roman"/>
                <a:cs typeface="Times New Roman"/>
              </a:rPr>
              <a:t> </a:t>
            </a:r>
            <a:r>
              <a:rPr sz="1500" dirty="0">
                <a:latin typeface="Times New Roman"/>
                <a:cs typeface="Times New Roman"/>
              </a:rPr>
              <a:t>(наказ</a:t>
            </a:r>
            <a:r>
              <a:rPr sz="1500" spc="-52" dirty="0">
                <a:latin typeface="Times New Roman"/>
                <a:cs typeface="Times New Roman"/>
              </a:rPr>
              <a:t> </a:t>
            </a:r>
            <a:r>
              <a:rPr sz="1500" dirty="0">
                <a:latin typeface="Times New Roman"/>
                <a:cs typeface="Times New Roman"/>
              </a:rPr>
              <a:t>МОН</a:t>
            </a:r>
            <a:r>
              <a:rPr sz="1500" spc="-39" dirty="0">
                <a:latin typeface="Times New Roman"/>
                <a:cs typeface="Times New Roman"/>
              </a:rPr>
              <a:t> </a:t>
            </a:r>
            <a:r>
              <a:rPr sz="1500" dirty="0">
                <a:latin typeface="Times New Roman"/>
                <a:cs typeface="Times New Roman"/>
              </a:rPr>
              <a:t>від</a:t>
            </a:r>
            <a:r>
              <a:rPr sz="1500" spc="-50" dirty="0">
                <a:latin typeface="Times New Roman"/>
                <a:cs typeface="Times New Roman"/>
              </a:rPr>
              <a:t> </a:t>
            </a:r>
            <a:r>
              <a:rPr sz="1500" dirty="0">
                <a:latin typeface="Times New Roman"/>
                <a:cs typeface="Times New Roman"/>
              </a:rPr>
              <a:t>19.02.2021</a:t>
            </a:r>
            <a:r>
              <a:rPr sz="1500" spc="-57" dirty="0">
                <a:latin typeface="Times New Roman"/>
                <a:cs typeface="Times New Roman"/>
              </a:rPr>
              <a:t> </a:t>
            </a:r>
            <a:r>
              <a:rPr sz="1500" spc="-5" dirty="0">
                <a:latin typeface="Times New Roman"/>
                <a:cs typeface="Times New Roman"/>
              </a:rPr>
              <a:t>№235)</a:t>
            </a:r>
            <a:endParaRPr sz="1500" dirty="0">
              <a:latin typeface="Times New Roman"/>
              <a:cs typeface="Times New Roman"/>
            </a:endParaRPr>
          </a:p>
        </p:txBody>
      </p:sp>
      <p:sp>
        <p:nvSpPr>
          <p:cNvPr id="7" name="object 7"/>
          <p:cNvSpPr/>
          <p:nvPr/>
        </p:nvSpPr>
        <p:spPr>
          <a:xfrm>
            <a:off x="417684" y="3398054"/>
            <a:ext cx="8533148" cy="1532364"/>
          </a:xfrm>
          <a:custGeom>
            <a:avLst/>
            <a:gdLst/>
            <a:ahLst/>
            <a:cxnLst/>
            <a:rect l="l" t="t" r="r" b="b"/>
            <a:pathLst>
              <a:path w="18761075" h="3369309">
                <a:moveTo>
                  <a:pt x="18199445" y="0"/>
                </a:moveTo>
                <a:lnTo>
                  <a:pt x="561448" y="0"/>
                </a:lnTo>
                <a:lnTo>
                  <a:pt x="513005" y="2060"/>
                </a:lnTo>
                <a:lnTo>
                  <a:pt x="465706" y="8130"/>
                </a:lnTo>
                <a:lnTo>
                  <a:pt x="419720" y="18041"/>
                </a:lnTo>
                <a:lnTo>
                  <a:pt x="375215" y="31624"/>
                </a:lnTo>
                <a:lnTo>
                  <a:pt x="332359" y="48711"/>
                </a:lnTo>
                <a:lnTo>
                  <a:pt x="291323" y="69133"/>
                </a:lnTo>
                <a:lnTo>
                  <a:pt x="252272" y="92722"/>
                </a:lnTo>
                <a:lnTo>
                  <a:pt x="215378" y="119309"/>
                </a:lnTo>
                <a:lnTo>
                  <a:pt x="180807" y="148725"/>
                </a:lnTo>
                <a:lnTo>
                  <a:pt x="148729" y="180803"/>
                </a:lnTo>
                <a:lnTo>
                  <a:pt x="119312" y="215373"/>
                </a:lnTo>
                <a:lnTo>
                  <a:pt x="92725" y="252268"/>
                </a:lnTo>
                <a:lnTo>
                  <a:pt x="69135" y="291318"/>
                </a:lnTo>
                <a:lnTo>
                  <a:pt x="48713" y="332355"/>
                </a:lnTo>
                <a:lnTo>
                  <a:pt x="31625" y="375211"/>
                </a:lnTo>
                <a:lnTo>
                  <a:pt x="18042" y="419716"/>
                </a:lnTo>
                <a:lnTo>
                  <a:pt x="8131" y="465703"/>
                </a:lnTo>
                <a:lnTo>
                  <a:pt x="2060" y="513004"/>
                </a:lnTo>
                <a:lnTo>
                  <a:pt x="0" y="561448"/>
                </a:lnTo>
                <a:lnTo>
                  <a:pt x="0" y="2807233"/>
                </a:lnTo>
                <a:lnTo>
                  <a:pt x="2060" y="2855678"/>
                </a:lnTo>
                <a:lnTo>
                  <a:pt x="8131" y="2902979"/>
                </a:lnTo>
                <a:lnTo>
                  <a:pt x="18042" y="2948966"/>
                </a:lnTo>
                <a:lnTo>
                  <a:pt x="31625" y="2993472"/>
                </a:lnTo>
                <a:lnTo>
                  <a:pt x="48713" y="3036329"/>
                </a:lnTo>
                <a:lnTo>
                  <a:pt x="69135" y="3077366"/>
                </a:lnTo>
                <a:lnTo>
                  <a:pt x="92725" y="3116417"/>
                </a:lnTo>
                <a:lnTo>
                  <a:pt x="119312" y="3153312"/>
                </a:lnTo>
                <a:lnTo>
                  <a:pt x="148729" y="3187883"/>
                </a:lnTo>
                <a:lnTo>
                  <a:pt x="180807" y="3219962"/>
                </a:lnTo>
                <a:lnTo>
                  <a:pt x="215378" y="3249379"/>
                </a:lnTo>
                <a:lnTo>
                  <a:pt x="252272" y="3275967"/>
                </a:lnTo>
                <a:lnTo>
                  <a:pt x="291323" y="3299557"/>
                </a:lnTo>
                <a:lnTo>
                  <a:pt x="332359" y="3319979"/>
                </a:lnTo>
                <a:lnTo>
                  <a:pt x="375215" y="3337067"/>
                </a:lnTo>
                <a:lnTo>
                  <a:pt x="419720" y="3350650"/>
                </a:lnTo>
                <a:lnTo>
                  <a:pt x="465706" y="3360562"/>
                </a:lnTo>
                <a:lnTo>
                  <a:pt x="513005" y="3366632"/>
                </a:lnTo>
                <a:lnTo>
                  <a:pt x="561448" y="3368693"/>
                </a:lnTo>
                <a:lnTo>
                  <a:pt x="18199445" y="3368693"/>
                </a:lnTo>
                <a:lnTo>
                  <a:pt x="18247889" y="3366632"/>
                </a:lnTo>
                <a:lnTo>
                  <a:pt x="18295188" y="3360562"/>
                </a:lnTo>
                <a:lnTo>
                  <a:pt x="18341174" y="3350650"/>
                </a:lnTo>
                <a:lnTo>
                  <a:pt x="18385679" y="3337067"/>
                </a:lnTo>
                <a:lnTo>
                  <a:pt x="18428534" y="3319979"/>
                </a:lnTo>
                <a:lnTo>
                  <a:pt x="18469571" y="3299557"/>
                </a:lnTo>
                <a:lnTo>
                  <a:pt x="18508621" y="3275967"/>
                </a:lnTo>
                <a:lnTo>
                  <a:pt x="18545516" y="3249379"/>
                </a:lnTo>
                <a:lnTo>
                  <a:pt x="18580087" y="3219962"/>
                </a:lnTo>
                <a:lnTo>
                  <a:pt x="18612165" y="3187883"/>
                </a:lnTo>
                <a:lnTo>
                  <a:pt x="18641582" y="3153312"/>
                </a:lnTo>
                <a:lnTo>
                  <a:pt x="18668169" y="3116417"/>
                </a:lnTo>
                <a:lnTo>
                  <a:pt x="18691758" y="3077366"/>
                </a:lnTo>
                <a:lnTo>
                  <a:pt x="18712181" y="3036329"/>
                </a:lnTo>
                <a:lnTo>
                  <a:pt x="18729268" y="2993472"/>
                </a:lnTo>
                <a:lnTo>
                  <a:pt x="18742852" y="2948966"/>
                </a:lnTo>
                <a:lnTo>
                  <a:pt x="18752763" y="2902979"/>
                </a:lnTo>
                <a:lnTo>
                  <a:pt x="18758833" y="2855678"/>
                </a:lnTo>
                <a:lnTo>
                  <a:pt x="18760894" y="2807233"/>
                </a:lnTo>
                <a:lnTo>
                  <a:pt x="18760894" y="561448"/>
                </a:lnTo>
                <a:lnTo>
                  <a:pt x="18758833" y="513004"/>
                </a:lnTo>
                <a:lnTo>
                  <a:pt x="18752763" y="465703"/>
                </a:lnTo>
                <a:lnTo>
                  <a:pt x="18742852" y="419716"/>
                </a:lnTo>
                <a:lnTo>
                  <a:pt x="18729268" y="375211"/>
                </a:lnTo>
                <a:lnTo>
                  <a:pt x="18712181" y="332355"/>
                </a:lnTo>
                <a:lnTo>
                  <a:pt x="18691758" y="291318"/>
                </a:lnTo>
                <a:lnTo>
                  <a:pt x="18668169" y="252268"/>
                </a:lnTo>
                <a:lnTo>
                  <a:pt x="18641582" y="215373"/>
                </a:lnTo>
                <a:lnTo>
                  <a:pt x="18612165" y="180803"/>
                </a:lnTo>
                <a:lnTo>
                  <a:pt x="18580087" y="148725"/>
                </a:lnTo>
                <a:lnTo>
                  <a:pt x="18545516" y="119309"/>
                </a:lnTo>
                <a:lnTo>
                  <a:pt x="18508621" y="92722"/>
                </a:lnTo>
                <a:lnTo>
                  <a:pt x="18469571" y="69133"/>
                </a:lnTo>
                <a:lnTo>
                  <a:pt x="18428534" y="48711"/>
                </a:lnTo>
                <a:lnTo>
                  <a:pt x="18385679" y="31624"/>
                </a:lnTo>
                <a:lnTo>
                  <a:pt x="18341174" y="18041"/>
                </a:lnTo>
                <a:lnTo>
                  <a:pt x="18295188" y="8130"/>
                </a:lnTo>
                <a:lnTo>
                  <a:pt x="18247889" y="2060"/>
                </a:lnTo>
                <a:lnTo>
                  <a:pt x="18199445" y="0"/>
                </a:lnTo>
                <a:close/>
              </a:path>
            </a:pathLst>
          </a:custGeom>
          <a:solidFill>
            <a:srgbClr val="92D050"/>
          </a:solidFill>
        </p:spPr>
        <p:txBody>
          <a:bodyPr wrap="square" lIns="0" tIns="0" rIns="0" bIns="0" rtlCol="0"/>
          <a:lstStyle/>
          <a:p>
            <a:endParaRPr/>
          </a:p>
        </p:txBody>
      </p:sp>
      <p:sp>
        <p:nvSpPr>
          <p:cNvPr id="8" name="object 8"/>
          <p:cNvSpPr txBox="1"/>
          <p:nvPr/>
        </p:nvSpPr>
        <p:spPr>
          <a:xfrm>
            <a:off x="428614" y="3472852"/>
            <a:ext cx="8395671" cy="1382767"/>
          </a:xfrm>
          <a:prstGeom prst="rect">
            <a:avLst/>
          </a:prstGeom>
        </p:spPr>
        <p:txBody>
          <a:bodyPr vert="horz" wrap="square" lIns="0" tIns="5487" rIns="0" bIns="0" rtlCol="0">
            <a:spAutoFit/>
          </a:bodyPr>
          <a:lstStyle/>
          <a:p>
            <a:pPr marL="5776" marR="2310" algn="just">
              <a:spcBef>
                <a:spcPts val="43"/>
              </a:spcBef>
            </a:pPr>
            <a:r>
              <a:rPr sz="1500" b="1" dirty="0">
                <a:latin typeface="Times New Roman"/>
                <a:cs typeface="Times New Roman"/>
              </a:rPr>
              <a:t>На</a:t>
            </a:r>
            <a:r>
              <a:rPr sz="1500" b="1" spc="252" dirty="0">
                <a:latin typeface="Times New Roman"/>
                <a:cs typeface="Times New Roman"/>
              </a:rPr>
              <a:t> </a:t>
            </a:r>
            <a:r>
              <a:rPr sz="1500" b="1" dirty="0">
                <a:latin typeface="Times New Roman"/>
                <a:cs typeface="Times New Roman"/>
              </a:rPr>
              <a:t>основі</a:t>
            </a:r>
            <a:r>
              <a:rPr sz="1500" b="1" spc="255" dirty="0">
                <a:latin typeface="Times New Roman"/>
                <a:cs typeface="Times New Roman"/>
              </a:rPr>
              <a:t> </a:t>
            </a:r>
            <a:r>
              <a:rPr sz="1500" dirty="0">
                <a:latin typeface="Times New Roman"/>
                <a:cs typeface="Times New Roman"/>
              </a:rPr>
              <a:t>визначеного</a:t>
            </a:r>
            <a:r>
              <a:rPr sz="1500" spc="255" dirty="0">
                <a:latin typeface="Times New Roman"/>
                <a:cs typeface="Times New Roman"/>
              </a:rPr>
              <a:t> </a:t>
            </a:r>
            <a:r>
              <a:rPr sz="1500" dirty="0">
                <a:latin typeface="Times New Roman"/>
                <a:cs typeface="Times New Roman"/>
              </a:rPr>
              <a:t>в</a:t>
            </a:r>
            <a:r>
              <a:rPr sz="1500" spc="248" dirty="0">
                <a:latin typeface="Times New Roman"/>
                <a:cs typeface="Times New Roman"/>
              </a:rPr>
              <a:t> </a:t>
            </a:r>
            <a:r>
              <a:rPr sz="1500" dirty="0">
                <a:latin typeface="Times New Roman"/>
                <a:cs typeface="Times New Roman"/>
              </a:rPr>
              <a:t>освітній</a:t>
            </a:r>
            <a:r>
              <a:rPr sz="1500" spc="250" dirty="0">
                <a:latin typeface="Times New Roman"/>
                <a:cs typeface="Times New Roman"/>
              </a:rPr>
              <a:t> </a:t>
            </a:r>
            <a:r>
              <a:rPr sz="1500" dirty="0">
                <a:latin typeface="Times New Roman"/>
                <a:cs typeface="Times New Roman"/>
              </a:rPr>
              <a:t>програмі</a:t>
            </a:r>
            <a:r>
              <a:rPr sz="1500" spc="252" dirty="0">
                <a:latin typeface="Times New Roman"/>
                <a:cs typeface="Times New Roman"/>
              </a:rPr>
              <a:t> </a:t>
            </a:r>
            <a:r>
              <a:rPr sz="1500" dirty="0">
                <a:latin typeface="Times New Roman"/>
                <a:cs typeface="Times New Roman"/>
              </a:rPr>
              <a:t>закладу</a:t>
            </a:r>
            <a:r>
              <a:rPr sz="1500" spc="255" dirty="0">
                <a:latin typeface="Times New Roman"/>
                <a:cs typeface="Times New Roman"/>
              </a:rPr>
              <a:t> </a:t>
            </a:r>
            <a:r>
              <a:rPr sz="1500" dirty="0">
                <a:latin typeface="Times New Roman"/>
                <a:cs typeface="Times New Roman"/>
              </a:rPr>
              <a:t>освіти</a:t>
            </a:r>
            <a:r>
              <a:rPr sz="1500" spc="255" dirty="0">
                <a:latin typeface="Times New Roman"/>
                <a:cs typeface="Times New Roman"/>
              </a:rPr>
              <a:t> </a:t>
            </a:r>
            <a:r>
              <a:rPr sz="1500" b="1" dirty="0">
                <a:latin typeface="Times New Roman"/>
                <a:cs typeface="Times New Roman"/>
              </a:rPr>
              <a:t>навчального</a:t>
            </a:r>
            <a:r>
              <a:rPr sz="1500" b="1" spc="255" dirty="0">
                <a:latin typeface="Times New Roman"/>
                <a:cs typeface="Times New Roman"/>
              </a:rPr>
              <a:t> </a:t>
            </a:r>
            <a:r>
              <a:rPr sz="1500" b="1" dirty="0">
                <a:latin typeface="Times New Roman"/>
                <a:cs typeface="Times New Roman"/>
              </a:rPr>
              <a:t>плану</a:t>
            </a:r>
            <a:r>
              <a:rPr sz="1500" b="1" spc="250" dirty="0">
                <a:latin typeface="Times New Roman"/>
                <a:cs typeface="Times New Roman"/>
              </a:rPr>
              <a:t> </a:t>
            </a:r>
            <a:r>
              <a:rPr sz="1500" b="1" dirty="0">
                <a:latin typeface="Times New Roman"/>
                <a:cs typeface="Times New Roman"/>
              </a:rPr>
              <a:t>педагогічна</a:t>
            </a:r>
            <a:r>
              <a:rPr sz="1500" b="1" spc="248" dirty="0">
                <a:latin typeface="Times New Roman"/>
                <a:cs typeface="Times New Roman"/>
              </a:rPr>
              <a:t> </a:t>
            </a:r>
            <a:r>
              <a:rPr sz="1500" b="1" spc="-9" dirty="0">
                <a:latin typeface="Times New Roman"/>
                <a:cs typeface="Times New Roman"/>
              </a:rPr>
              <a:t>рада </a:t>
            </a:r>
            <a:r>
              <a:rPr sz="1500" b="1" dirty="0">
                <a:latin typeface="Times New Roman"/>
                <a:cs typeface="Times New Roman"/>
              </a:rPr>
              <a:t>складає,</a:t>
            </a:r>
            <a:r>
              <a:rPr sz="1500" b="1" spc="332" dirty="0">
                <a:latin typeface="Times New Roman"/>
                <a:cs typeface="Times New Roman"/>
              </a:rPr>
              <a:t> </a:t>
            </a:r>
            <a:r>
              <a:rPr sz="1500" b="1" dirty="0">
                <a:latin typeface="Times New Roman"/>
                <a:cs typeface="Times New Roman"/>
              </a:rPr>
              <a:t>а</a:t>
            </a:r>
            <a:r>
              <a:rPr sz="1500" b="1" spc="341" dirty="0">
                <a:latin typeface="Times New Roman"/>
                <a:cs typeface="Times New Roman"/>
              </a:rPr>
              <a:t> </a:t>
            </a:r>
            <a:r>
              <a:rPr sz="1500" b="1" dirty="0">
                <a:latin typeface="Times New Roman"/>
                <a:cs typeface="Times New Roman"/>
              </a:rPr>
              <a:t>його</a:t>
            </a:r>
            <a:r>
              <a:rPr sz="1500" b="1" spc="334" dirty="0">
                <a:latin typeface="Times New Roman"/>
                <a:cs typeface="Times New Roman"/>
              </a:rPr>
              <a:t> </a:t>
            </a:r>
            <a:r>
              <a:rPr sz="1500" b="1" dirty="0">
                <a:latin typeface="Times New Roman"/>
                <a:cs typeface="Times New Roman"/>
              </a:rPr>
              <a:t>керівник</a:t>
            </a:r>
            <a:r>
              <a:rPr sz="1500" b="1" spc="337" dirty="0">
                <a:latin typeface="Times New Roman"/>
                <a:cs typeface="Times New Roman"/>
              </a:rPr>
              <a:t> </a:t>
            </a:r>
            <a:r>
              <a:rPr sz="1500" b="1" dirty="0">
                <a:latin typeface="Times New Roman"/>
                <a:cs typeface="Times New Roman"/>
              </a:rPr>
              <a:t>затверджує</a:t>
            </a:r>
            <a:r>
              <a:rPr sz="1500" b="1" spc="339" dirty="0">
                <a:latin typeface="Times New Roman"/>
                <a:cs typeface="Times New Roman"/>
              </a:rPr>
              <a:t> </a:t>
            </a:r>
            <a:r>
              <a:rPr sz="1500" b="1" dirty="0">
                <a:latin typeface="Times New Roman"/>
                <a:cs typeface="Times New Roman"/>
              </a:rPr>
              <a:t>річний</a:t>
            </a:r>
            <a:r>
              <a:rPr sz="1500" b="1" spc="332" dirty="0">
                <a:latin typeface="Times New Roman"/>
                <a:cs typeface="Times New Roman"/>
              </a:rPr>
              <a:t> </a:t>
            </a:r>
            <a:r>
              <a:rPr sz="1500" b="1" dirty="0">
                <a:latin typeface="Times New Roman"/>
                <a:cs typeface="Times New Roman"/>
              </a:rPr>
              <a:t>навчальний</a:t>
            </a:r>
            <a:r>
              <a:rPr sz="1500" b="1" spc="337" dirty="0">
                <a:latin typeface="Times New Roman"/>
                <a:cs typeface="Times New Roman"/>
              </a:rPr>
              <a:t> </a:t>
            </a:r>
            <a:r>
              <a:rPr sz="1500" b="1" dirty="0">
                <a:latin typeface="Times New Roman"/>
                <a:cs typeface="Times New Roman"/>
              </a:rPr>
              <a:t>план</a:t>
            </a:r>
            <a:r>
              <a:rPr sz="1500" b="1" spc="334" dirty="0">
                <a:latin typeface="Times New Roman"/>
                <a:cs typeface="Times New Roman"/>
              </a:rPr>
              <a:t> </a:t>
            </a:r>
            <a:r>
              <a:rPr sz="1500" b="1" dirty="0">
                <a:latin typeface="Times New Roman"/>
                <a:cs typeface="Times New Roman"/>
              </a:rPr>
              <a:t>(один</a:t>
            </a:r>
            <a:r>
              <a:rPr sz="1500" b="1" spc="334" dirty="0">
                <a:latin typeface="Times New Roman"/>
                <a:cs typeface="Times New Roman"/>
              </a:rPr>
              <a:t> </a:t>
            </a:r>
            <a:r>
              <a:rPr sz="1500" b="1" dirty="0">
                <a:latin typeface="Times New Roman"/>
                <a:cs typeface="Times New Roman"/>
              </a:rPr>
              <a:t>або</a:t>
            </a:r>
            <a:r>
              <a:rPr sz="1500" b="1" spc="337" dirty="0">
                <a:latin typeface="Times New Roman"/>
                <a:cs typeface="Times New Roman"/>
              </a:rPr>
              <a:t> </a:t>
            </a:r>
            <a:r>
              <a:rPr sz="1500" b="1" dirty="0">
                <a:latin typeface="Times New Roman"/>
                <a:cs typeface="Times New Roman"/>
              </a:rPr>
              <a:t>декілька),</a:t>
            </a:r>
            <a:r>
              <a:rPr sz="1500" b="1" spc="337" dirty="0">
                <a:latin typeface="Times New Roman"/>
                <a:cs typeface="Times New Roman"/>
              </a:rPr>
              <a:t> </a:t>
            </a:r>
            <a:r>
              <a:rPr sz="1500" dirty="0">
                <a:latin typeface="Times New Roman"/>
                <a:cs typeface="Times New Roman"/>
              </a:rPr>
              <a:t>в</a:t>
            </a:r>
            <a:r>
              <a:rPr sz="1500" spc="332" dirty="0">
                <a:latin typeface="Times New Roman"/>
                <a:cs typeface="Times New Roman"/>
              </a:rPr>
              <a:t> </a:t>
            </a:r>
            <a:r>
              <a:rPr sz="1500" spc="-9" dirty="0">
                <a:latin typeface="Times New Roman"/>
                <a:cs typeface="Times New Roman"/>
              </a:rPr>
              <a:t>якому </a:t>
            </a:r>
            <a:r>
              <a:rPr sz="1500" dirty="0">
                <a:latin typeface="Times New Roman"/>
                <a:cs typeface="Times New Roman"/>
              </a:rPr>
              <a:t>конкретизується</a:t>
            </a:r>
            <a:r>
              <a:rPr sz="1500" spc="318" dirty="0">
                <a:latin typeface="Times New Roman"/>
                <a:cs typeface="Times New Roman"/>
              </a:rPr>
              <a:t> </a:t>
            </a:r>
            <a:r>
              <a:rPr sz="1500" dirty="0">
                <a:latin typeface="Times New Roman"/>
                <a:cs typeface="Times New Roman"/>
              </a:rPr>
              <a:t>перелік</a:t>
            </a:r>
            <a:r>
              <a:rPr sz="1500" spc="318" dirty="0">
                <a:latin typeface="Times New Roman"/>
                <a:cs typeface="Times New Roman"/>
              </a:rPr>
              <a:t> </a:t>
            </a:r>
            <a:r>
              <a:rPr sz="1500" dirty="0">
                <a:latin typeface="Times New Roman"/>
                <a:cs typeface="Times New Roman"/>
              </a:rPr>
              <a:t>навчальних</a:t>
            </a:r>
            <a:r>
              <a:rPr sz="1500" spc="323" dirty="0">
                <a:latin typeface="Times New Roman"/>
                <a:cs typeface="Times New Roman"/>
              </a:rPr>
              <a:t> </a:t>
            </a:r>
            <a:r>
              <a:rPr sz="1500" dirty="0">
                <a:latin typeface="Times New Roman"/>
                <a:cs typeface="Times New Roman"/>
              </a:rPr>
              <a:t>предметів</a:t>
            </a:r>
            <a:r>
              <a:rPr sz="1500" spc="316" dirty="0">
                <a:latin typeface="Times New Roman"/>
                <a:cs typeface="Times New Roman"/>
              </a:rPr>
              <a:t> </a:t>
            </a:r>
            <a:r>
              <a:rPr sz="1500" dirty="0">
                <a:latin typeface="Times New Roman"/>
                <a:cs typeface="Times New Roman"/>
              </a:rPr>
              <a:t>(інтегрованих</a:t>
            </a:r>
            <a:r>
              <a:rPr sz="1500" spc="318" dirty="0">
                <a:latin typeface="Times New Roman"/>
                <a:cs typeface="Times New Roman"/>
              </a:rPr>
              <a:t> </a:t>
            </a:r>
            <a:r>
              <a:rPr sz="1500" dirty="0">
                <a:latin typeface="Times New Roman"/>
                <a:cs typeface="Times New Roman"/>
              </a:rPr>
              <a:t>курсів),</a:t>
            </a:r>
            <a:r>
              <a:rPr sz="1500" spc="316" dirty="0">
                <a:latin typeface="Times New Roman"/>
                <a:cs typeface="Times New Roman"/>
              </a:rPr>
              <a:t> </a:t>
            </a:r>
            <a:r>
              <a:rPr sz="1500" dirty="0">
                <a:latin typeface="Times New Roman"/>
                <a:cs typeface="Times New Roman"/>
              </a:rPr>
              <a:t>обов’язкових</a:t>
            </a:r>
            <a:r>
              <a:rPr sz="1500" spc="321" dirty="0">
                <a:latin typeface="Times New Roman"/>
                <a:cs typeface="Times New Roman"/>
              </a:rPr>
              <a:t> </a:t>
            </a:r>
            <a:r>
              <a:rPr sz="1500" dirty="0">
                <a:latin typeface="Times New Roman"/>
                <a:cs typeface="Times New Roman"/>
              </a:rPr>
              <a:t>для</a:t>
            </a:r>
            <a:r>
              <a:rPr sz="1500" spc="321" dirty="0">
                <a:latin typeface="Times New Roman"/>
                <a:cs typeface="Times New Roman"/>
              </a:rPr>
              <a:t> </a:t>
            </a:r>
            <a:r>
              <a:rPr sz="1500" spc="-5" dirty="0">
                <a:latin typeface="Times New Roman"/>
                <a:cs typeface="Times New Roman"/>
              </a:rPr>
              <a:t>вивчення, </a:t>
            </a:r>
            <a:r>
              <a:rPr sz="1500" dirty="0">
                <a:latin typeface="Times New Roman"/>
                <a:cs typeface="Times New Roman"/>
              </a:rPr>
              <a:t>вибіркових</a:t>
            </a:r>
            <a:r>
              <a:rPr sz="1500" spc="155" dirty="0">
                <a:latin typeface="Times New Roman"/>
                <a:cs typeface="Times New Roman"/>
              </a:rPr>
              <a:t>  </a:t>
            </a:r>
            <a:r>
              <a:rPr sz="1500" dirty="0">
                <a:latin typeface="Times New Roman"/>
                <a:cs typeface="Times New Roman"/>
              </a:rPr>
              <a:t>(за</a:t>
            </a:r>
            <a:r>
              <a:rPr sz="1500" spc="152" dirty="0">
                <a:latin typeface="Times New Roman"/>
                <a:cs typeface="Times New Roman"/>
              </a:rPr>
              <a:t>  </a:t>
            </a:r>
            <a:r>
              <a:rPr sz="1500" dirty="0">
                <a:latin typeface="Times New Roman"/>
                <a:cs typeface="Times New Roman"/>
              </a:rPr>
              <a:t>вибором</a:t>
            </a:r>
            <a:r>
              <a:rPr sz="1500" spc="155" dirty="0">
                <a:latin typeface="Times New Roman"/>
                <a:cs typeface="Times New Roman"/>
              </a:rPr>
              <a:t>  </a:t>
            </a:r>
            <a:r>
              <a:rPr sz="1500" dirty="0">
                <a:latin typeface="Times New Roman"/>
                <a:cs typeface="Times New Roman"/>
              </a:rPr>
              <a:t>учнів)</a:t>
            </a:r>
            <a:r>
              <a:rPr sz="1500" spc="152" dirty="0">
                <a:latin typeface="Times New Roman"/>
                <a:cs typeface="Times New Roman"/>
              </a:rPr>
              <a:t>  </a:t>
            </a:r>
            <a:r>
              <a:rPr sz="1500" dirty="0">
                <a:latin typeface="Times New Roman"/>
                <a:cs typeface="Times New Roman"/>
              </a:rPr>
              <a:t>освітніх</a:t>
            </a:r>
            <a:r>
              <a:rPr sz="1500" spc="155" dirty="0">
                <a:latin typeface="Times New Roman"/>
                <a:cs typeface="Times New Roman"/>
              </a:rPr>
              <a:t>  </a:t>
            </a:r>
            <a:r>
              <a:rPr sz="1500" dirty="0">
                <a:latin typeface="Times New Roman"/>
                <a:cs typeface="Times New Roman"/>
              </a:rPr>
              <a:t>компонентів,</a:t>
            </a:r>
            <a:r>
              <a:rPr sz="1500" spc="152" dirty="0">
                <a:latin typeface="Times New Roman"/>
                <a:cs typeface="Times New Roman"/>
              </a:rPr>
              <a:t>  </a:t>
            </a:r>
            <a:r>
              <a:rPr sz="1500" dirty="0">
                <a:latin typeface="Times New Roman"/>
                <a:cs typeface="Times New Roman"/>
              </a:rPr>
              <a:t>зокрема,</a:t>
            </a:r>
            <a:r>
              <a:rPr sz="1500" spc="152" dirty="0">
                <a:latin typeface="Times New Roman"/>
                <a:cs typeface="Times New Roman"/>
              </a:rPr>
              <a:t>  </a:t>
            </a:r>
            <a:r>
              <a:rPr sz="1500" dirty="0">
                <a:latin typeface="Times New Roman"/>
                <a:cs typeface="Times New Roman"/>
              </a:rPr>
              <a:t>навчальних</a:t>
            </a:r>
            <a:r>
              <a:rPr sz="1500" spc="155" dirty="0">
                <a:latin typeface="Times New Roman"/>
                <a:cs typeface="Times New Roman"/>
              </a:rPr>
              <a:t>  </a:t>
            </a:r>
            <a:r>
              <a:rPr sz="1500" dirty="0">
                <a:latin typeface="Times New Roman"/>
                <a:cs typeface="Times New Roman"/>
              </a:rPr>
              <a:t>предметів,</a:t>
            </a:r>
            <a:r>
              <a:rPr sz="1500" spc="155" dirty="0">
                <a:latin typeface="Times New Roman"/>
                <a:cs typeface="Times New Roman"/>
              </a:rPr>
              <a:t>  </a:t>
            </a:r>
            <a:r>
              <a:rPr sz="1500" spc="-5" dirty="0">
                <a:latin typeface="Times New Roman"/>
                <a:cs typeface="Times New Roman"/>
              </a:rPr>
              <a:t>курсів, </a:t>
            </a:r>
            <a:r>
              <a:rPr sz="1500" dirty="0">
                <a:latin typeface="Times New Roman"/>
                <a:cs typeface="Times New Roman"/>
              </a:rPr>
              <a:t>інтегрованих</a:t>
            </a:r>
            <a:r>
              <a:rPr sz="1500" spc="27" dirty="0">
                <a:latin typeface="Times New Roman"/>
                <a:cs typeface="Times New Roman"/>
              </a:rPr>
              <a:t> </a:t>
            </a:r>
            <a:r>
              <a:rPr sz="1500" dirty="0">
                <a:latin typeface="Times New Roman"/>
                <a:cs typeface="Times New Roman"/>
              </a:rPr>
              <a:t>курсів,</a:t>
            </a:r>
            <a:r>
              <a:rPr sz="1500" spc="25" dirty="0">
                <a:latin typeface="Times New Roman"/>
                <a:cs typeface="Times New Roman"/>
              </a:rPr>
              <a:t> </a:t>
            </a:r>
            <a:r>
              <a:rPr sz="1500" dirty="0">
                <a:latin typeface="Times New Roman"/>
                <a:cs typeface="Times New Roman"/>
              </a:rPr>
              <a:t>та</a:t>
            </a:r>
            <a:r>
              <a:rPr sz="1500" spc="27" dirty="0">
                <a:latin typeface="Times New Roman"/>
                <a:cs typeface="Times New Roman"/>
              </a:rPr>
              <a:t> </a:t>
            </a:r>
            <a:r>
              <a:rPr sz="1500" dirty="0">
                <a:latin typeface="Times New Roman"/>
                <a:cs typeface="Times New Roman"/>
              </a:rPr>
              <a:t>кількість</a:t>
            </a:r>
            <a:r>
              <a:rPr sz="1500" spc="23" dirty="0">
                <a:latin typeface="Times New Roman"/>
                <a:cs typeface="Times New Roman"/>
              </a:rPr>
              <a:t> </a:t>
            </a:r>
            <a:r>
              <a:rPr sz="1500" dirty="0">
                <a:latin typeface="Times New Roman"/>
                <a:cs typeface="Times New Roman"/>
              </a:rPr>
              <a:t>навчальних</a:t>
            </a:r>
            <a:r>
              <a:rPr sz="1500" spc="30" dirty="0">
                <a:latin typeface="Times New Roman"/>
                <a:cs typeface="Times New Roman"/>
              </a:rPr>
              <a:t> </a:t>
            </a:r>
            <a:r>
              <a:rPr sz="1500" dirty="0">
                <a:latin typeface="Times New Roman"/>
                <a:cs typeface="Times New Roman"/>
              </a:rPr>
              <a:t>годин</a:t>
            </a:r>
            <a:r>
              <a:rPr sz="1500" spc="25" dirty="0">
                <a:latin typeface="Times New Roman"/>
                <a:cs typeface="Times New Roman"/>
              </a:rPr>
              <a:t> </a:t>
            </a:r>
            <a:r>
              <a:rPr sz="1500" dirty="0">
                <a:latin typeface="Times New Roman"/>
                <a:cs typeface="Times New Roman"/>
              </a:rPr>
              <a:t>на</a:t>
            </a:r>
            <a:r>
              <a:rPr sz="1500" spc="27" dirty="0">
                <a:latin typeface="Times New Roman"/>
                <a:cs typeface="Times New Roman"/>
              </a:rPr>
              <a:t> </a:t>
            </a:r>
            <a:r>
              <a:rPr sz="1500" dirty="0">
                <a:latin typeface="Times New Roman"/>
                <a:cs typeface="Times New Roman"/>
              </a:rPr>
              <a:t>тиждень</a:t>
            </a:r>
            <a:r>
              <a:rPr sz="1500" spc="27" dirty="0">
                <a:latin typeface="Times New Roman"/>
                <a:cs typeface="Times New Roman"/>
              </a:rPr>
              <a:t> </a:t>
            </a:r>
            <a:r>
              <a:rPr sz="1500" dirty="0">
                <a:latin typeface="Times New Roman"/>
                <a:cs typeface="Times New Roman"/>
              </a:rPr>
              <a:t>(та/або</a:t>
            </a:r>
            <a:r>
              <a:rPr sz="1500" spc="30" dirty="0">
                <a:latin typeface="Times New Roman"/>
                <a:cs typeface="Times New Roman"/>
              </a:rPr>
              <a:t> </a:t>
            </a:r>
            <a:r>
              <a:rPr sz="1500" dirty="0">
                <a:latin typeface="Times New Roman"/>
                <a:cs typeface="Times New Roman"/>
              </a:rPr>
              <a:t>кількість</a:t>
            </a:r>
            <a:r>
              <a:rPr sz="1500" spc="27" dirty="0">
                <a:latin typeface="Times New Roman"/>
                <a:cs typeface="Times New Roman"/>
              </a:rPr>
              <a:t> </a:t>
            </a:r>
            <a:r>
              <a:rPr sz="1500" dirty="0">
                <a:latin typeface="Times New Roman"/>
                <a:cs typeface="Times New Roman"/>
              </a:rPr>
              <a:t>годин</a:t>
            </a:r>
            <a:r>
              <a:rPr sz="1500" spc="25" dirty="0">
                <a:latin typeface="Times New Roman"/>
                <a:cs typeface="Times New Roman"/>
              </a:rPr>
              <a:t> </a:t>
            </a:r>
            <a:r>
              <a:rPr sz="1500" dirty="0">
                <a:latin typeface="Times New Roman"/>
                <a:cs typeface="Times New Roman"/>
              </a:rPr>
              <a:t>на</a:t>
            </a:r>
            <a:r>
              <a:rPr sz="1500" spc="27" dirty="0">
                <a:latin typeface="Times New Roman"/>
                <a:cs typeface="Times New Roman"/>
              </a:rPr>
              <a:t> </a:t>
            </a:r>
            <a:r>
              <a:rPr sz="1500" spc="-5" dirty="0">
                <a:latin typeface="Times New Roman"/>
                <a:cs typeface="Times New Roman"/>
              </a:rPr>
              <a:t>навчальний </a:t>
            </a:r>
            <a:r>
              <a:rPr sz="1500" dirty="0">
                <a:latin typeface="Times New Roman"/>
                <a:cs typeface="Times New Roman"/>
              </a:rPr>
              <a:t>рік)</a:t>
            </a:r>
            <a:r>
              <a:rPr sz="1500" spc="-39" dirty="0">
                <a:latin typeface="Times New Roman"/>
                <a:cs typeface="Times New Roman"/>
              </a:rPr>
              <a:t> </a:t>
            </a:r>
            <a:r>
              <a:rPr sz="1500" dirty="0">
                <a:latin typeface="Times New Roman"/>
                <a:cs typeface="Times New Roman"/>
              </a:rPr>
              <a:t>–</a:t>
            </a:r>
            <a:r>
              <a:rPr sz="1500" spc="-34" dirty="0">
                <a:latin typeface="Times New Roman"/>
                <a:cs typeface="Times New Roman"/>
              </a:rPr>
              <a:t> </a:t>
            </a:r>
            <a:r>
              <a:rPr sz="1500" i="1" dirty="0">
                <a:latin typeface="Times New Roman"/>
                <a:cs typeface="Times New Roman"/>
              </a:rPr>
              <a:t>частина</a:t>
            </a:r>
            <a:r>
              <a:rPr sz="1500" i="1" spc="-32" dirty="0">
                <a:latin typeface="Times New Roman"/>
                <a:cs typeface="Times New Roman"/>
              </a:rPr>
              <a:t> </a:t>
            </a:r>
            <a:r>
              <a:rPr sz="1500" i="1" dirty="0">
                <a:latin typeface="Times New Roman"/>
                <a:cs typeface="Times New Roman"/>
              </a:rPr>
              <a:t>шоста</a:t>
            </a:r>
            <a:r>
              <a:rPr sz="1500" i="1" spc="-32" dirty="0">
                <a:latin typeface="Times New Roman"/>
                <a:cs typeface="Times New Roman"/>
              </a:rPr>
              <a:t> </a:t>
            </a:r>
            <a:r>
              <a:rPr sz="1500" i="1" dirty="0">
                <a:latin typeface="Times New Roman"/>
                <a:cs typeface="Times New Roman"/>
              </a:rPr>
              <a:t>ст.</a:t>
            </a:r>
            <a:r>
              <a:rPr sz="1500" i="1" spc="-36" dirty="0">
                <a:latin typeface="Times New Roman"/>
                <a:cs typeface="Times New Roman"/>
              </a:rPr>
              <a:t> </a:t>
            </a:r>
            <a:r>
              <a:rPr sz="1500" i="1" dirty="0">
                <a:latin typeface="Times New Roman"/>
                <a:cs typeface="Times New Roman"/>
              </a:rPr>
              <a:t>11</a:t>
            </a:r>
            <a:r>
              <a:rPr sz="1500" i="1" spc="-34" dirty="0">
                <a:latin typeface="Times New Roman"/>
                <a:cs typeface="Times New Roman"/>
              </a:rPr>
              <a:t> </a:t>
            </a:r>
            <a:r>
              <a:rPr sz="1500" i="1" dirty="0">
                <a:latin typeface="Times New Roman"/>
                <a:cs typeface="Times New Roman"/>
              </a:rPr>
              <a:t>ЗУ</a:t>
            </a:r>
            <a:r>
              <a:rPr sz="1500" i="1" spc="-39" dirty="0">
                <a:latin typeface="Times New Roman"/>
                <a:cs typeface="Times New Roman"/>
              </a:rPr>
              <a:t> </a:t>
            </a:r>
            <a:r>
              <a:rPr sz="1500" i="1" dirty="0">
                <a:latin typeface="Times New Roman"/>
                <a:cs typeface="Times New Roman"/>
              </a:rPr>
              <a:t>«Про</a:t>
            </a:r>
            <a:r>
              <a:rPr sz="1500" i="1" spc="-36" dirty="0">
                <a:latin typeface="Times New Roman"/>
                <a:cs typeface="Times New Roman"/>
              </a:rPr>
              <a:t> </a:t>
            </a:r>
            <a:r>
              <a:rPr sz="1500" i="1" dirty="0">
                <a:latin typeface="Times New Roman"/>
                <a:cs typeface="Times New Roman"/>
              </a:rPr>
              <a:t>повну</a:t>
            </a:r>
            <a:r>
              <a:rPr sz="1500" i="1" spc="-36" dirty="0">
                <a:latin typeface="Times New Roman"/>
                <a:cs typeface="Times New Roman"/>
              </a:rPr>
              <a:t> </a:t>
            </a:r>
            <a:r>
              <a:rPr sz="1500" i="1" dirty="0">
                <a:latin typeface="Times New Roman"/>
                <a:cs typeface="Times New Roman"/>
              </a:rPr>
              <a:t>загальну</a:t>
            </a:r>
            <a:r>
              <a:rPr sz="1500" i="1" spc="-32" dirty="0">
                <a:latin typeface="Times New Roman"/>
                <a:cs typeface="Times New Roman"/>
              </a:rPr>
              <a:t> </a:t>
            </a:r>
            <a:r>
              <a:rPr sz="1500" i="1" dirty="0">
                <a:latin typeface="Times New Roman"/>
                <a:cs typeface="Times New Roman"/>
              </a:rPr>
              <a:t>середню</a:t>
            </a:r>
            <a:r>
              <a:rPr sz="1500" i="1" spc="-27" dirty="0">
                <a:latin typeface="Times New Roman"/>
                <a:cs typeface="Times New Roman"/>
              </a:rPr>
              <a:t> </a:t>
            </a:r>
            <a:r>
              <a:rPr sz="1500" i="1" spc="-5" dirty="0">
                <a:latin typeface="Times New Roman"/>
                <a:cs typeface="Times New Roman"/>
              </a:rPr>
              <a:t>освіту</a:t>
            </a:r>
            <a:r>
              <a:rPr sz="1500" i="1" spc="-5" dirty="0">
                <a:latin typeface="Times New Roman"/>
                <a:cs typeface="Times New Roman"/>
              </a:rPr>
              <a:t>»</a:t>
            </a:r>
            <a:endParaRPr sz="1500" dirty="0">
              <a:latin typeface="Times New Roman"/>
              <a:cs typeface="Times New Roman"/>
            </a:endParaRPr>
          </a:p>
        </p:txBody>
      </p:sp>
      <p:sp>
        <p:nvSpPr>
          <p:cNvPr id="9" name="object 9"/>
          <p:cNvSpPr/>
          <p:nvPr/>
        </p:nvSpPr>
        <p:spPr>
          <a:xfrm>
            <a:off x="1311239" y="2409207"/>
            <a:ext cx="3260474" cy="1063645"/>
          </a:xfrm>
          <a:custGeom>
            <a:avLst/>
            <a:gdLst/>
            <a:ahLst/>
            <a:cxnLst/>
            <a:rect l="l" t="t" r="r" b="b"/>
            <a:pathLst>
              <a:path w="7168515" h="2338704">
                <a:moveTo>
                  <a:pt x="806678" y="199783"/>
                </a:moveTo>
                <a:lnTo>
                  <a:pt x="606894" y="0"/>
                </a:lnTo>
                <a:lnTo>
                  <a:pt x="606894" y="99885"/>
                </a:lnTo>
                <a:lnTo>
                  <a:pt x="0" y="99885"/>
                </a:lnTo>
                <a:lnTo>
                  <a:pt x="0" y="299669"/>
                </a:lnTo>
                <a:lnTo>
                  <a:pt x="606894" y="299669"/>
                </a:lnTo>
                <a:lnTo>
                  <a:pt x="606894" y="399567"/>
                </a:lnTo>
                <a:lnTo>
                  <a:pt x="806678" y="199783"/>
                </a:lnTo>
                <a:close/>
              </a:path>
              <a:path w="7168515" h="2338704">
                <a:moveTo>
                  <a:pt x="7168362" y="2078888"/>
                </a:moveTo>
                <a:lnTo>
                  <a:pt x="7019049" y="2078888"/>
                </a:lnTo>
                <a:lnTo>
                  <a:pt x="7019049" y="635787"/>
                </a:lnTo>
                <a:lnTo>
                  <a:pt x="6798742" y="635787"/>
                </a:lnTo>
                <a:lnTo>
                  <a:pt x="6798742" y="2078888"/>
                </a:lnTo>
                <a:lnTo>
                  <a:pt x="6649428" y="2078888"/>
                </a:lnTo>
                <a:lnTo>
                  <a:pt x="6908901" y="2338349"/>
                </a:lnTo>
                <a:lnTo>
                  <a:pt x="7168362" y="2078888"/>
                </a:lnTo>
                <a:close/>
              </a:path>
            </a:pathLst>
          </a:custGeom>
          <a:solidFill>
            <a:srgbClr val="023BBD"/>
          </a:solidFill>
        </p:spPr>
        <p:txBody>
          <a:bodyPr wrap="square" lIns="0" tIns="0" rIns="0" bIns="0" rtlCol="0"/>
          <a:lstStyle/>
          <a:p>
            <a:endParaRPr/>
          </a:p>
        </p:txBody>
      </p:sp>
    </p:spTree>
    <p:extLst>
      <p:ext uri="{BB962C8B-B14F-4D97-AF65-F5344CB8AC3E}">
        <p14:creationId xmlns:p14="http://schemas.microsoft.com/office/powerpoint/2010/main" val="1222098163"/>
      </p:ext>
    </p:extLst>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1564640" y="0"/>
            <a:ext cx="7498080" cy="1042028"/>
          </a:xfrm>
          <a:prstGeom prst="rect">
            <a:avLst/>
          </a:prstGeom>
        </p:spPr>
        <p:txBody>
          <a:bodyPr vert="horz" wrap="square" lIns="0" tIns="31190" rIns="0" bIns="0" rtlCol="0">
            <a:spAutoFit/>
          </a:bodyPr>
          <a:lstStyle/>
          <a:p>
            <a:pPr marL="5776" algn="ctr">
              <a:spcBef>
                <a:spcPts val="246"/>
              </a:spcBef>
            </a:pPr>
            <a:r>
              <a:rPr sz="3200" dirty="0">
                <a:solidFill>
                  <a:srgbClr val="00B050"/>
                </a:solidFill>
                <a:latin typeface="+mn-lt"/>
              </a:rPr>
              <a:t>Алгоритм</a:t>
            </a:r>
            <a:r>
              <a:rPr sz="3200" spc="-111" dirty="0">
                <a:solidFill>
                  <a:srgbClr val="00B050"/>
                </a:solidFill>
                <a:latin typeface="+mn-lt"/>
              </a:rPr>
              <a:t> </a:t>
            </a:r>
            <a:r>
              <a:rPr sz="3200" dirty="0">
                <a:solidFill>
                  <a:srgbClr val="00B050"/>
                </a:solidFill>
                <a:latin typeface="+mn-lt"/>
              </a:rPr>
              <a:t>розробки</a:t>
            </a:r>
            <a:r>
              <a:rPr sz="3200" spc="-116" dirty="0">
                <a:solidFill>
                  <a:srgbClr val="00B050"/>
                </a:solidFill>
                <a:latin typeface="+mn-lt"/>
              </a:rPr>
              <a:t> </a:t>
            </a:r>
            <a:r>
              <a:rPr sz="3200" dirty="0" err="1">
                <a:solidFill>
                  <a:srgbClr val="00B050"/>
                </a:solidFill>
                <a:latin typeface="+mn-lt"/>
              </a:rPr>
              <a:t>освітньої</a:t>
            </a:r>
            <a:r>
              <a:rPr sz="3200" spc="-109" dirty="0">
                <a:solidFill>
                  <a:srgbClr val="00B050"/>
                </a:solidFill>
                <a:latin typeface="+mn-lt"/>
              </a:rPr>
              <a:t> </a:t>
            </a:r>
            <a:r>
              <a:rPr sz="3200" spc="-5" dirty="0" err="1" smtClean="0">
                <a:solidFill>
                  <a:srgbClr val="00B050"/>
                </a:solidFill>
                <a:latin typeface="+mn-lt"/>
              </a:rPr>
              <a:t>програми</a:t>
            </a:r>
            <a:endParaRPr sz="3200" spc="-5" dirty="0">
              <a:solidFill>
                <a:srgbClr val="00B050"/>
              </a:solidFill>
              <a:latin typeface="+mn-lt"/>
            </a:endParaRPr>
          </a:p>
        </p:txBody>
      </p:sp>
      <p:sp>
        <p:nvSpPr>
          <p:cNvPr id="2" name="Прямоугольник 1"/>
          <p:cNvSpPr/>
          <p:nvPr/>
        </p:nvSpPr>
        <p:spPr>
          <a:xfrm>
            <a:off x="2164080" y="947211"/>
            <a:ext cx="6543040" cy="307777"/>
          </a:xfrm>
          <a:prstGeom prst="rect">
            <a:avLst/>
          </a:prstGeom>
        </p:spPr>
        <p:txBody>
          <a:bodyPr wrap="square">
            <a:spAutoFit/>
          </a:bodyPr>
          <a:lstStyle/>
          <a:p>
            <a:r>
              <a:rPr lang="ru-RU" dirty="0"/>
              <a:t>Закон </a:t>
            </a:r>
            <a:r>
              <a:rPr lang="ru-RU" dirty="0" err="1"/>
              <a:t>України</a:t>
            </a:r>
            <a:r>
              <a:rPr lang="ru-RU" dirty="0"/>
              <a:t> «Про </a:t>
            </a:r>
            <a:r>
              <a:rPr lang="ru-RU" dirty="0" err="1"/>
              <a:t>повну</a:t>
            </a:r>
            <a:r>
              <a:rPr lang="ru-RU" dirty="0"/>
              <a:t> </a:t>
            </a:r>
            <a:r>
              <a:rPr lang="ru-RU" dirty="0" err="1"/>
              <a:t>загальну</a:t>
            </a:r>
            <a:r>
              <a:rPr lang="ru-RU" dirty="0"/>
              <a:t> </a:t>
            </a:r>
            <a:r>
              <a:rPr lang="ru-RU" dirty="0" err="1"/>
              <a:t>середню</a:t>
            </a:r>
            <a:r>
              <a:rPr lang="ru-RU" dirty="0"/>
              <a:t> </a:t>
            </a:r>
            <a:r>
              <a:rPr lang="ru-RU" dirty="0" err="1"/>
              <a:t>освіту</a:t>
            </a:r>
            <a:r>
              <a:rPr lang="ru-RU" dirty="0"/>
              <a:t>» (</a:t>
            </a:r>
            <a:r>
              <a:rPr lang="ru-RU" dirty="0" err="1"/>
              <a:t>стаття</a:t>
            </a:r>
            <a:r>
              <a:rPr lang="ru-RU" dirty="0"/>
              <a:t> 11)</a:t>
            </a:r>
            <a:endParaRPr lang="uk-UA" dirty="0"/>
          </a:p>
        </p:txBody>
      </p:sp>
      <p:grpSp>
        <p:nvGrpSpPr>
          <p:cNvPr id="16" name="Google Shape;986;p31"/>
          <p:cNvGrpSpPr/>
          <p:nvPr/>
        </p:nvGrpSpPr>
        <p:grpSpPr>
          <a:xfrm>
            <a:off x="2232000" y="1455762"/>
            <a:ext cx="6000450" cy="3276313"/>
            <a:chOff x="2232000" y="1455762"/>
            <a:chExt cx="6000450" cy="3276313"/>
          </a:xfrm>
        </p:grpSpPr>
        <p:sp>
          <p:nvSpPr>
            <p:cNvPr id="17" name="Google Shape;987;p31"/>
            <p:cNvSpPr txBox="1"/>
            <p:nvPr/>
          </p:nvSpPr>
          <p:spPr>
            <a:xfrm>
              <a:off x="3578650" y="3461970"/>
              <a:ext cx="4653800" cy="582779"/>
            </a:xfrm>
            <a:prstGeom prst="rect">
              <a:avLst/>
            </a:prstGeom>
            <a:solidFill>
              <a:schemeClr val="accent2"/>
            </a:solidFill>
            <a:ln>
              <a:noFill/>
            </a:ln>
          </p:spPr>
          <p:txBody>
            <a:bodyPr spcFirstLastPara="1" wrap="square" lIns="91425" tIns="91425" rIns="91425" bIns="91425" anchor="ctr" anchorCtr="0">
              <a:noAutofit/>
            </a:bodyPr>
            <a:lstStyle/>
            <a:p>
              <a:pPr lvl="0" algn="ctr"/>
              <a:r>
                <a:rPr lang="ru-RU" sz="1200" b="1" dirty="0" err="1">
                  <a:solidFill>
                    <a:schemeClr val="tx1"/>
                  </a:solidFill>
                  <a:latin typeface="+mn-lt"/>
                  <a:ea typeface="Fira Sans Extra Condensed"/>
                  <a:cs typeface="Fira Sans Extra Condensed"/>
                  <a:sym typeface="Fira Sans Extra Condensed"/>
                </a:rPr>
                <a:t>Державний</a:t>
              </a:r>
              <a:r>
                <a:rPr lang="ru-RU" sz="1200" b="1" dirty="0">
                  <a:solidFill>
                    <a:schemeClr val="tx1"/>
                  </a:solidFill>
                  <a:latin typeface="+mn-lt"/>
                  <a:ea typeface="Fira Sans Extra Condensed"/>
                  <a:cs typeface="Fira Sans Extra Condensed"/>
                  <a:sym typeface="Fira Sans Extra Condensed"/>
                </a:rPr>
                <a:t> стандарт </a:t>
              </a:r>
              <a:r>
                <a:rPr lang="ru-RU" sz="1200" b="1" dirty="0" err="1">
                  <a:solidFill>
                    <a:schemeClr val="tx1"/>
                  </a:solidFill>
                  <a:latin typeface="+mn-lt"/>
                  <a:ea typeface="Fira Sans Extra Condensed"/>
                  <a:cs typeface="Fira Sans Extra Condensed"/>
                  <a:sym typeface="Fira Sans Extra Condensed"/>
                </a:rPr>
                <a:t>базової</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середньої</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освіти</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базовий</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навчальний</a:t>
              </a:r>
              <a:r>
                <a:rPr lang="ru-RU" sz="1200" b="1" dirty="0">
                  <a:solidFill>
                    <a:schemeClr val="tx1"/>
                  </a:solidFill>
                  <a:latin typeface="+mn-lt"/>
                  <a:ea typeface="Fira Sans Extra Condensed"/>
                  <a:cs typeface="Fira Sans Extra Condensed"/>
                  <a:sym typeface="Fira Sans Extra Condensed"/>
                </a:rPr>
                <a:t> план, </a:t>
              </a:r>
              <a:r>
                <a:rPr lang="ru-RU" sz="1200" b="1" dirty="0" err="1">
                  <a:solidFill>
                    <a:schemeClr val="tx1"/>
                  </a:solidFill>
                  <a:latin typeface="+mn-lt"/>
                  <a:ea typeface="Fira Sans Extra Condensed"/>
                  <a:cs typeface="Fira Sans Extra Condensed"/>
                  <a:sym typeface="Fira Sans Extra Condensed"/>
                </a:rPr>
                <a:t>додаток</a:t>
              </a:r>
              <a:r>
                <a:rPr lang="ru-RU" sz="1200" b="1" dirty="0">
                  <a:solidFill>
                    <a:schemeClr val="tx1"/>
                  </a:solidFill>
                  <a:latin typeface="+mn-lt"/>
                  <a:ea typeface="Fira Sans Extra Condensed"/>
                  <a:cs typeface="Fira Sans Extra Condensed"/>
                  <a:sym typeface="Fira Sans Extra Condensed"/>
                </a:rPr>
                <a:t> 23)</a:t>
              </a:r>
              <a:endParaRPr lang="ru-RU" sz="1200" b="1" dirty="0">
                <a:solidFill>
                  <a:schemeClr val="tx1"/>
                </a:solidFill>
                <a:latin typeface="+mn-lt"/>
                <a:ea typeface="Fira Sans Extra Condensed"/>
                <a:cs typeface="Fira Sans Extra Condensed"/>
                <a:sym typeface="Fira Sans Extra Condensed"/>
              </a:endParaRPr>
            </a:p>
          </p:txBody>
        </p:sp>
        <p:sp>
          <p:nvSpPr>
            <p:cNvPr id="18" name="Google Shape;988;p31"/>
            <p:cNvSpPr txBox="1"/>
            <p:nvPr/>
          </p:nvSpPr>
          <p:spPr>
            <a:xfrm>
              <a:off x="4925300" y="2458867"/>
              <a:ext cx="3307150" cy="586606"/>
            </a:xfrm>
            <a:prstGeom prst="rect">
              <a:avLst/>
            </a:prstGeom>
            <a:solidFill>
              <a:schemeClr val="accent3"/>
            </a:solidFill>
            <a:ln>
              <a:noFill/>
            </a:ln>
          </p:spPr>
          <p:txBody>
            <a:bodyPr spcFirstLastPara="1" wrap="square" lIns="0" tIns="91425" rIns="0" bIns="91425" anchor="ctr" anchorCtr="0">
              <a:noAutofit/>
            </a:bodyPr>
            <a:lstStyle/>
            <a:p>
              <a:pPr lvl="0" algn="ctr"/>
              <a:r>
                <a:rPr lang="ru-RU" sz="1200" b="1" dirty="0" err="1">
                  <a:solidFill>
                    <a:schemeClr val="tx1"/>
                  </a:solidFill>
                  <a:ea typeface="Fira Sans Extra Condensed"/>
                  <a:cs typeface="Fira Sans Extra Condensed"/>
                  <a:sym typeface="Fira Sans Extra Condensed"/>
                </a:rPr>
                <a:t>Типова</a:t>
              </a:r>
              <a:r>
                <a:rPr lang="ru-RU" sz="1200" b="1" dirty="0">
                  <a:solidFill>
                    <a:schemeClr val="tx1"/>
                  </a:solidFill>
                  <a:ea typeface="Fira Sans Extra Condensed"/>
                  <a:cs typeface="Fira Sans Extra Condensed"/>
                  <a:sym typeface="Fira Sans Extra Condensed"/>
                </a:rPr>
                <a:t> </a:t>
              </a:r>
              <a:r>
                <a:rPr lang="ru-RU" sz="1200" b="1" dirty="0" err="1">
                  <a:solidFill>
                    <a:schemeClr val="tx1"/>
                  </a:solidFill>
                  <a:ea typeface="Fira Sans Extra Condensed"/>
                  <a:cs typeface="Fira Sans Extra Condensed"/>
                  <a:sym typeface="Fira Sans Extra Condensed"/>
                </a:rPr>
                <a:t>освітня</a:t>
              </a:r>
              <a:r>
                <a:rPr lang="ru-RU" sz="1200" b="1" dirty="0">
                  <a:solidFill>
                    <a:schemeClr val="tx1"/>
                  </a:solidFill>
                  <a:ea typeface="Fira Sans Extra Condensed"/>
                  <a:cs typeface="Fira Sans Extra Condensed"/>
                  <a:sym typeface="Fira Sans Extra Condensed"/>
                </a:rPr>
                <a:t> </a:t>
              </a:r>
              <a:r>
                <a:rPr lang="ru-RU" sz="1200" b="1" dirty="0" err="1">
                  <a:solidFill>
                    <a:schemeClr val="tx1"/>
                  </a:solidFill>
                  <a:ea typeface="Fira Sans Extra Condensed"/>
                  <a:cs typeface="Fira Sans Extra Condensed"/>
                  <a:sym typeface="Fira Sans Extra Condensed"/>
                </a:rPr>
                <a:t>програма</a:t>
              </a:r>
              <a:r>
                <a:rPr lang="ru-RU" sz="1200" b="1" dirty="0">
                  <a:solidFill>
                    <a:schemeClr val="tx1"/>
                  </a:solidFill>
                  <a:ea typeface="Fira Sans Extra Condensed"/>
                  <a:cs typeface="Fira Sans Extra Condensed"/>
                  <a:sym typeface="Fira Sans Extra Condensed"/>
                </a:rPr>
                <a:t> та </a:t>
              </a:r>
              <a:r>
                <a:rPr lang="ru-RU" sz="1200" b="1" dirty="0" err="1">
                  <a:solidFill>
                    <a:schemeClr val="tx1"/>
                  </a:solidFill>
                  <a:ea typeface="Fira Sans Extra Condensed"/>
                  <a:cs typeface="Fira Sans Extra Condensed"/>
                  <a:sym typeface="Fira Sans Extra Condensed"/>
                </a:rPr>
                <a:t>типовий</a:t>
              </a:r>
              <a:r>
                <a:rPr lang="ru-RU" sz="1200" b="1" dirty="0">
                  <a:solidFill>
                    <a:schemeClr val="tx1"/>
                  </a:solidFill>
                  <a:ea typeface="Fira Sans Extra Condensed"/>
                  <a:cs typeface="Fira Sans Extra Condensed"/>
                  <a:sym typeface="Fira Sans Extra Condensed"/>
                </a:rPr>
                <a:t> </a:t>
              </a:r>
              <a:r>
                <a:rPr lang="ru-RU" sz="1200" b="1" dirty="0" err="1">
                  <a:solidFill>
                    <a:schemeClr val="tx1"/>
                  </a:solidFill>
                  <a:ea typeface="Fira Sans Extra Condensed"/>
                  <a:cs typeface="Fira Sans Extra Condensed"/>
                  <a:sym typeface="Fira Sans Extra Condensed"/>
                </a:rPr>
                <a:t>навчальний</a:t>
              </a:r>
              <a:r>
                <a:rPr lang="ru-RU" sz="1200" b="1" dirty="0">
                  <a:solidFill>
                    <a:schemeClr val="tx1"/>
                  </a:solidFill>
                  <a:ea typeface="Fira Sans Extra Condensed"/>
                  <a:cs typeface="Fira Sans Extra Condensed"/>
                  <a:sym typeface="Fira Sans Extra Condensed"/>
                </a:rPr>
                <a:t> план</a:t>
              </a:r>
            </a:p>
            <a:p>
              <a:pPr lvl="0" algn="ctr"/>
              <a:r>
                <a:rPr lang="ru-RU" sz="1200" b="1" dirty="0">
                  <a:solidFill>
                    <a:schemeClr val="tx1"/>
                  </a:solidFill>
                  <a:ea typeface="Fira Sans Extra Condensed"/>
                  <a:cs typeface="Fira Sans Extra Condensed"/>
                  <a:sym typeface="Fira Sans Extra Condensed"/>
                </a:rPr>
                <a:t>(наказ МОН </a:t>
              </a:r>
              <a:r>
                <a:rPr lang="ru-RU" sz="1200" b="1" dirty="0" err="1">
                  <a:solidFill>
                    <a:schemeClr val="tx1"/>
                  </a:solidFill>
                  <a:ea typeface="Fira Sans Extra Condensed"/>
                  <a:cs typeface="Fira Sans Extra Condensed"/>
                  <a:sym typeface="Fira Sans Extra Condensed"/>
                </a:rPr>
                <a:t>від</a:t>
              </a:r>
              <a:r>
                <a:rPr lang="ru-RU" sz="1200" b="1" dirty="0">
                  <a:solidFill>
                    <a:schemeClr val="tx1"/>
                  </a:solidFill>
                  <a:ea typeface="Fira Sans Extra Condensed"/>
                  <a:cs typeface="Fira Sans Extra Condensed"/>
                  <a:sym typeface="Fira Sans Extra Condensed"/>
                </a:rPr>
                <a:t> 19.02.2021 №235)</a:t>
              </a:r>
            </a:p>
          </p:txBody>
        </p:sp>
        <p:sp>
          <p:nvSpPr>
            <p:cNvPr id="19" name="Google Shape;989;p31"/>
            <p:cNvSpPr txBox="1"/>
            <p:nvPr/>
          </p:nvSpPr>
          <p:spPr>
            <a:xfrm>
              <a:off x="6271950" y="1455762"/>
              <a:ext cx="1960500" cy="371400"/>
            </a:xfrm>
            <a:prstGeom prst="rect">
              <a:avLst/>
            </a:prstGeom>
            <a:solidFill>
              <a:schemeClr val="accent4"/>
            </a:solidFill>
            <a:ln>
              <a:noFill/>
            </a:ln>
          </p:spPr>
          <p:txBody>
            <a:bodyPr spcFirstLastPara="1" wrap="square" lIns="91425" tIns="91425" rIns="91425" bIns="91425" anchor="ctr" anchorCtr="0">
              <a:noAutofit/>
            </a:bodyPr>
            <a:lstStyle/>
            <a:p>
              <a:pPr lvl="0" algn="ctr"/>
              <a:r>
                <a:rPr lang="uk-UA" sz="1200" b="1" dirty="0">
                  <a:solidFill>
                    <a:schemeClr val="tx1"/>
                  </a:solidFill>
                  <a:latin typeface="+mn-lt"/>
                  <a:ea typeface="Fira Sans Extra Condensed"/>
                  <a:cs typeface="Fira Sans Extra Condensed"/>
                  <a:sym typeface="Fira Sans Extra Condensed"/>
                </a:rPr>
                <a:t>Освітня програма закладу освіти</a:t>
              </a:r>
              <a:endParaRPr lang="uk-UA" sz="1200" b="1" dirty="0">
                <a:solidFill>
                  <a:schemeClr val="tx1"/>
                </a:solidFill>
                <a:latin typeface="+mn-lt"/>
                <a:ea typeface="Fira Sans Extra Condensed"/>
                <a:cs typeface="Fira Sans Extra Condensed"/>
                <a:sym typeface="Fira Sans Extra Condensed"/>
              </a:endParaRPr>
            </a:p>
          </p:txBody>
        </p:sp>
        <p:sp>
          <p:nvSpPr>
            <p:cNvPr id="20" name="Google Shape;990;p31"/>
            <p:cNvSpPr txBox="1"/>
            <p:nvPr/>
          </p:nvSpPr>
          <p:spPr>
            <a:xfrm>
              <a:off x="2232000" y="4412875"/>
              <a:ext cx="6000450" cy="319200"/>
            </a:xfrm>
            <a:prstGeom prst="rect">
              <a:avLst/>
            </a:prstGeom>
            <a:solidFill>
              <a:schemeClr val="accent1"/>
            </a:solidFill>
            <a:ln>
              <a:noFill/>
            </a:ln>
          </p:spPr>
          <p:txBody>
            <a:bodyPr spcFirstLastPara="1" wrap="square" lIns="91425" tIns="91425" rIns="91425" bIns="91425" anchor="ctr" anchorCtr="0">
              <a:noAutofit/>
            </a:bodyPr>
            <a:lstStyle/>
            <a:p>
              <a:pPr lvl="0" algn="ctr"/>
              <a:r>
                <a:rPr lang="ru-RU" sz="1200" b="1" dirty="0">
                  <a:solidFill>
                    <a:schemeClr val="tx1"/>
                  </a:solidFill>
                  <a:latin typeface="+mn-lt"/>
                  <a:ea typeface="Fira Sans Extra Condensed"/>
                  <a:cs typeface="Fira Sans Extra Condensed"/>
                  <a:sym typeface="Fira Sans Extra Condensed"/>
                </a:rPr>
                <a:t>Закон </a:t>
              </a:r>
              <a:r>
                <a:rPr lang="ru-RU" sz="1200" b="1" dirty="0" err="1">
                  <a:solidFill>
                    <a:schemeClr val="tx1"/>
                  </a:solidFill>
                  <a:latin typeface="+mn-lt"/>
                  <a:ea typeface="Fira Sans Extra Condensed"/>
                  <a:cs typeface="Fira Sans Extra Condensed"/>
                  <a:sym typeface="Fira Sans Extra Condensed"/>
                </a:rPr>
                <a:t>України</a:t>
              </a:r>
              <a:r>
                <a:rPr lang="ru-RU" sz="1200" b="1" dirty="0">
                  <a:solidFill>
                    <a:schemeClr val="tx1"/>
                  </a:solidFill>
                  <a:latin typeface="+mn-lt"/>
                  <a:ea typeface="Fira Sans Extra Condensed"/>
                  <a:cs typeface="Fira Sans Extra Condensed"/>
                  <a:sym typeface="Fira Sans Extra Condensed"/>
                </a:rPr>
                <a:t> «Про </a:t>
              </a:r>
              <a:r>
                <a:rPr lang="ru-RU" sz="1200" b="1" dirty="0" err="1">
                  <a:solidFill>
                    <a:schemeClr val="tx1"/>
                  </a:solidFill>
                  <a:latin typeface="+mn-lt"/>
                  <a:ea typeface="Fira Sans Extra Condensed"/>
                  <a:cs typeface="Fira Sans Extra Condensed"/>
                  <a:sym typeface="Fira Sans Extra Condensed"/>
                </a:rPr>
                <a:t>повну</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загальну</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середню</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освіту</a:t>
              </a:r>
              <a:r>
                <a:rPr lang="ru-RU" sz="1200" b="1" dirty="0">
                  <a:solidFill>
                    <a:schemeClr val="tx1"/>
                  </a:solidFill>
                  <a:latin typeface="+mn-lt"/>
                  <a:ea typeface="Fira Sans Extra Condensed"/>
                  <a:cs typeface="Fira Sans Extra Condensed"/>
                  <a:sym typeface="Fira Sans Extra Condensed"/>
                </a:rPr>
                <a:t>» (</a:t>
              </a:r>
              <a:r>
                <a:rPr lang="ru-RU" sz="1200" b="1" dirty="0" err="1">
                  <a:solidFill>
                    <a:schemeClr val="tx1"/>
                  </a:solidFill>
                  <a:latin typeface="+mn-lt"/>
                  <a:ea typeface="Fira Sans Extra Condensed"/>
                  <a:cs typeface="Fira Sans Extra Condensed"/>
                  <a:sym typeface="Fira Sans Extra Condensed"/>
                </a:rPr>
                <a:t>стаття</a:t>
              </a:r>
              <a:r>
                <a:rPr lang="ru-RU" sz="1200" b="1" dirty="0">
                  <a:solidFill>
                    <a:schemeClr val="tx1"/>
                  </a:solidFill>
                  <a:latin typeface="+mn-lt"/>
                  <a:ea typeface="Fira Sans Extra Condensed"/>
                  <a:cs typeface="Fira Sans Extra Condensed"/>
                  <a:sym typeface="Fira Sans Extra Condensed"/>
                </a:rPr>
                <a:t> 11)</a:t>
              </a:r>
              <a:endParaRPr lang="ru-RU" sz="1200" b="1" dirty="0">
                <a:solidFill>
                  <a:schemeClr val="tx1"/>
                </a:solidFill>
                <a:latin typeface="+mn-lt"/>
                <a:ea typeface="Fira Sans Extra Condensed"/>
                <a:cs typeface="Fira Sans Extra Condensed"/>
                <a:sym typeface="Fira Sans Extra Condensed"/>
              </a:endParaRPr>
            </a:p>
          </p:txBody>
        </p:sp>
      </p:grpSp>
      <p:grpSp>
        <p:nvGrpSpPr>
          <p:cNvPr id="21" name="Google Shape;991;p31"/>
          <p:cNvGrpSpPr/>
          <p:nvPr/>
        </p:nvGrpSpPr>
        <p:grpSpPr>
          <a:xfrm>
            <a:off x="8389789" y="2496791"/>
            <a:ext cx="303602" cy="280614"/>
            <a:chOff x="3180485" y="3457399"/>
            <a:chExt cx="397385" cy="367296"/>
          </a:xfrm>
        </p:grpSpPr>
        <p:sp>
          <p:nvSpPr>
            <p:cNvPr id="22" name="Google Shape;992;p31"/>
            <p:cNvSpPr/>
            <p:nvPr/>
          </p:nvSpPr>
          <p:spPr>
            <a:xfrm>
              <a:off x="3426397" y="3457399"/>
              <a:ext cx="151473" cy="367296"/>
            </a:xfrm>
            <a:custGeom>
              <a:avLst/>
              <a:gdLst/>
              <a:ahLst/>
              <a:cxnLst/>
              <a:rect l="l" t="t" r="r" b="b"/>
              <a:pathLst>
                <a:path w="4430" h="10742" extrusionOk="0">
                  <a:moveTo>
                    <a:pt x="2215" y="1"/>
                  </a:moveTo>
                  <a:cubicBezTo>
                    <a:pt x="2120" y="1"/>
                    <a:pt x="2024" y="48"/>
                    <a:pt x="1953" y="144"/>
                  </a:cubicBezTo>
                  <a:lnTo>
                    <a:pt x="72" y="2692"/>
                  </a:lnTo>
                  <a:cubicBezTo>
                    <a:pt x="0" y="2811"/>
                    <a:pt x="0" y="2954"/>
                    <a:pt x="72" y="3073"/>
                  </a:cubicBezTo>
                  <a:cubicBezTo>
                    <a:pt x="143" y="3144"/>
                    <a:pt x="238" y="3192"/>
                    <a:pt x="334" y="3192"/>
                  </a:cubicBezTo>
                  <a:lnTo>
                    <a:pt x="1167" y="3192"/>
                  </a:lnTo>
                  <a:lnTo>
                    <a:pt x="1167" y="10741"/>
                  </a:lnTo>
                  <a:lnTo>
                    <a:pt x="2953" y="10741"/>
                  </a:lnTo>
                  <a:cubicBezTo>
                    <a:pt x="3120" y="10741"/>
                    <a:pt x="3263" y="10598"/>
                    <a:pt x="3263" y="10408"/>
                  </a:cubicBezTo>
                  <a:lnTo>
                    <a:pt x="3263" y="3192"/>
                  </a:lnTo>
                  <a:lnTo>
                    <a:pt x="4072" y="3192"/>
                  </a:lnTo>
                  <a:cubicBezTo>
                    <a:pt x="4191" y="3192"/>
                    <a:pt x="4287" y="3144"/>
                    <a:pt x="4334" y="3073"/>
                  </a:cubicBezTo>
                  <a:cubicBezTo>
                    <a:pt x="4430" y="2954"/>
                    <a:pt x="4430" y="2811"/>
                    <a:pt x="4334" y="2692"/>
                  </a:cubicBezTo>
                  <a:lnTo>
                    <a:pt x="2453" y="144"/>
                  </a:lnTo>
                  <a:cubicBezTo>
                    <a:pt x="2405" y="48"/>
                    <a:pt x="2310" y="1"/>
                    <a:pt x="2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993;p31"/>
            <p:cNvSpPr/>
            <p:nvPr/>
          </p:nvSpPr>
          <p:spPr>
            <a:xfrm>
              <a:off x="3406018" y="3602341"/>
              <a:ext cx="39116" cy="222354"/>
            </a:xfrm>
            <a:custGeom>
              <a:avLst/>
              <a:gdLst/>
              <a:ahLst/>
              <a:cxnLst/>
              <a:rect l="l" t="t" r="r" b="b"/>
              <a:pathLst>
                <a:path w="1144" h="6503" extrusionOk="0">
                  <a:moveTo>
                    <a:pt x="334" y="1"/>
                  </a:moveTo>
                  <a:cubicBezTo>
                    <a:pt x="144" y="1"/>
                    <a:pt x="1" y="144"/>
                    <a:pt x="1" y="310"/>
                  </a:cubicBezTo>
                  <a:lnTo>
                    <a:pt x="1" y="6502"/>
                  </a:lnTo>
                  <a:lnTo>
                    <a:pt x="1144" y="6502"/>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994;p31"/>
            <p:cNvSpPr/>
            <p:nvPr/>
          </p:nvSpPr>
          <p:spPr>
            <a:xfrm>
              <a:off x="3346592" y="3645492"/>
              <a:ext cx="38296" cy="179203"/>
            </a:xfrm>
            <a:custGeom>
              <a:avLst/>
              <a:gdLst/>
              <a:ahLst/>
              <a:cxnLst/>
              <a:rect l="l" t="t" r="r" b="b"/>
              <a:pathLst>
                <a:path w="1120" h="5241" extrusionOk="0">
                  <a:moveTo>
                    <a:pt x="310" y="1"/>
                  </a:moveTo>
                  <a:cubicBezTo>
                    <a:pt x="119" y="1"/>
                    <a:pt x="0" y="144"/>
                    <a:pt x="0" y="311"/>
                  </a:cubicBezTo>
                  <a:lnTo>
                    <a:pt x="0" y="5240"/>
                  </a:lnTo>
                  <a:lnTo>
                    <a:pt x="1120" y="5240"/>
                  </a:lnTo>
                  <a:lnTo>
                    <a:pt x="1120" y="1"/>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995;p31"/>
            <p:cNvSpPr/>
            <p:nvPr/>
          </p:nvSpPr>
          <p:spPr>
            <a:xfrm>
              <a:off x="3286345" y="3688575"/>
              <a:ext cx="38296" cy="136120"/>
            </a:xfrm>
            <a:custGeom>
              <a:avLst/>
              <a:gdLst/>
              <a:ahLst/>
              <a:cxnLst/>
              <a:rect l="l" t="t" r="r" b="b"/>
              <a:pathLst>
                <a:path w="1120" h="3981" extrusionOk="0">
                  <a:moveTo>
                    <a:pt x="273" y="1"/>
                  </a:moveTo>
                  <a:cubicBezTo>
                    <a:pt x="123" y="1"/>
                    <a:pt x="0" y="136"/>
                    <a:pt x="0" y="313"/>
                  </a:cubicBezTo>
                  <a:lnTo>
                    <a:pt x="0" y="3980"/>
                  </a:lnTo>
                  <a:lnTo>
                    <a:pt x="1119" y="3980"/>
                  </a:lnTo>
                  <a:lnTo>
                    <a:pt x="1119" y="3"/>
                  </a:lnTo>
                  <a:lnTo>
                    <a:pt x="310" y="3"/>
                  </a:lnTo>
                  <a:cubicBezTo>
                    <a:pt x="297" y="1"/>
                    <a:pt x="285"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996;p31"/>
            <p:cNvSpPr/>
            <p:nvPr/>
          </p:nvSpPr>
          <p:spPr>
            <a:xfrm>
              <a:off x="3226063" y="3731008"/>
              <a:ext cx="39116" cy="93687"/>
            </a:xfrm>
            <a:custGeom>
              <a:avLst/>
              <a:gdLst/>
              <a:ahLst/>
              <a:cxnLst/>
              <a:rect l="l" t="t" r="r" b="b"/>
              <a:pathLst>
                <a:path w="1144" h="2740" extrusionOk="0">
                  <a:moveTo>
                    <a:pt x="334" y="0"/>
                  </a:moveTo>
                  <a:cubicBezTo>
                    <a:pt x="144" y="0"/>
                    <a:pt x="1" y="143"/>
                    <a:pt x="1" y="310"/>
                  </a:cubicBezTo>
                  <a:lnTo>
                    <a:pt x="1" y="2406"/>
                  </a:lnTo>
                  <a:cubicBezTo>
                    <a:pt x="1" y="2572"/>
                    <a:pt x="144" y="2739"/>
                    <a:pt x="334" y="2739"/>
                  </a:cubicBezTo>
                  <a:lnTo>
                    <a:pt x="1144" y="273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997;p31"/>
            <p:cNvSpPr/>
            <p:nvPr/>
          </p:nvSpPr>
          <p:spPr>
            <a:xfrm>
              <a:off x="3306689" y="3554301"/>
              <a:ext cx="8172" cy="22841"/>
            </a:xfrm>
            <a:custGeom>
              <a:avLst/>
              <a:gdLst/>
              <a:ahLst/>
              <a:cxnLst/>
              <a:rect l="l" t="t" r="r" b="b"/>
              <a:pathLst>
                <a:path w="239" h="668" extrusionOk="0">
                  <a:moveTo>
                    <a:pt x="0" y="1"/>
                  </a:moveTo>
                  <a:lnTo>
                    <a:pt x="0" y="668"/>
                  </a:lnTo>
                  <a:cubicBezTo>
                    <a:pt x="119" y="596"/>
                    <a:pt x="191" y="501"/>
                    <a:pt x="215" y="358"/>
                  </a:cubicBezTo>
                  <a:cubicBezTo>
                    <a:pt x="239" y="215"/>
                    <a:pt x="143" y="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998;p31"/>
            <p:cNvSpPr/>
            <p:nvPr/>
          </p:nvSpPr>
          <p:spPr>
            <a:xfrm>
              <a:off x="3287952" y="3516860"/>
              <a:ext cx="4924" cy="15489"/>
            </a:xfrm>
            <a:custGeom>
              <a:avLst/>
              <a:gdLst/>
              <a:ahLst/>
              <a:cxnLst/>
              <a:rect l="l" t="t" r="r" b="b"/>
              <a:pathLst>
                <a:path w="144" h="453" extrusionOk="0">
                  <a:moveTo>
                    <a:pt x="144" y="0"/>
                  </a:moveTo>
                  <a:cubicBezTo>
                    <a:pt x="72" y="48"/>
                    <a:pt x="24" y="119"/>
                    <a:pt x="24" y="191"/>
                  </a:cubicBezTo>
                  <a:cubicBezTo>
                    <a:pt x="1" y="262"/>
                    <a:pt x="24" y="358"/>
                    <a:pt x="72" y="405"/>
                  </a:cubicBezTo>
                  <a:lnTo>
                    <a:pt x="144" y="453"/>
                  </a:lnTo>
                  <a:lnTo>
                    <a:pt x="144"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999;p31"/>
            <p:cNvSpPr/>
            <p:nvPr/>
          </p:nvSpPr>
          <p:spPr>
            <a:xfrm>
              <a:off x="3180485" y="3458220"/>
              <a:ext cx="209292" cy="178587"/>
            </a:xfrm>
            <a:custGeom>
              <a:avLst/>
              <a:gdLst/>
              <a:ahLst/>
              <a:cxnLst/>
              <a:rect l="l" t="t" r="r" b="b"/>
              <a:pathLst>
                <a:path w="6121" h="5223" extrusionOk="0">
                  <a:moveTo>
                    <a:pt x="3489" y="929"/>
                  </a:moveTo>
                  <a:cubicBezTo>
                    <a:pt x="3590" y="929"/>
                    <a:pt x="3691" y="1001"/>
                    <a:pt x="3691" y="1144"/>
                  </a:cubicBezTo>
                  <a:lnTo>
                    <a:pt x="3691" y="1239"/>
                  </a:lnTo>
                  <a:cubicBezTo>
                    <a:pt x="3858" y="1263"/>
                    <a:pt x="4001" y="1334"/>
                    <a:pt x="4120" y="1453"/>
                  </a:cubicBezTo>
                  <a:cubicBezTo>
                    <a:pt x="4215" y="1606"/>
                    <a:pt x="4082" y="1773"/>
                    <a:pt x="3927" y="1773"/>
                  </a:cubicBezTo>
                  <a:cubicBezTo>
                    <a:pt x="3889" y="1773"/>
                    <a:pt x="3849" y="1763"/>
                    <a:pt x="3810" y="1739"/>
                  </a:cubicBezTo>
                  <a:cubicBezTo>
                    <a:pt x="3787" y="1715"/>
                    <a:pt x="3763" y="1691"/>
                    <a:pt x="3715" y="1668"/>
                  </a:cubicBezTo>
                  <a:lnTo>
                    <a:pt x="3715" y="2382"/>
                  </a:lnTo>
                  <a:lnTo>
                    <a:pt x="3834" y="2406"/>
                  </a:lnTo>
                  <a:cubicBezTo>
                    <a:pt x="4192" y="2525"/>
                    <a:pt x="4406" y="2882"/>
                    <a:pt x="4334" y="3263"/>
                  </a:cubicBezTo>
                  <a:lnTo>
                    <a:pt x="4311" y="3239"/>
                  </a:lnTo>
                  <a:cubicBezTo>
                    <a:pt x="4263" y="3573"/>
                    <a:pt x="4001" y="3835"/>
                    <a:pt x="3691" y="3930"/>
                  </a:cubicBezTo>
                  <a:lnTo>
                    <a:pt x="3691" y="4073"/>
                  </a:lnTo>
                  <a:cubicBezTo>
                    <a:pt x="3691" y="4216"/>
                    <a:pt x="3590" y="4287"/>
                    <a:pt x="3489" y="4287"/>
                  </a:cubicBezTo>
                  <a:cubicBezTo>
                    <a:pt x="3388" y="4287"/>
                    <a:pt x="3287" y="4216"/>
                    <a:pt x="3287" y="4073"/>
                  </a:cubicBezTo>
                  <a:lnTo>
                    <a:pt x="3287" y="3930"/>
                  </a:lnTo>
                  <a:cubicBezTo>
                    <a:pt x="3096" y="3930"/>
                    <a:pt x="2906" y="3859"/>
                    <a:pt x="2763" y="3763"/>
                  </a:cubicBezTo>
                  <a:cubicBezTo>
                    <a:pt x="2667" y="3692"/>
                    <a:pt x="2644" y="3549"/>
                    <a:pt x="2715" y="3454"/>
                  </a:cubicBezTo>
                  <a:cubicBezTo>
                    <a:pt x="2744" y="3396"/>
                    <a:pt x="2808" y="3365"/>
                    <a:pt x="2875" y="3365"/>
                  </a:cubicBezTo>
                  <a:cubicBezTo>
                    <a:pt x="2918" y="3365"/>
                    <a:pt x="2963" y="3378"/>
                    <a:pt x="3001" y="3406"/>
                  </a:cubicBezTo>
                  <a:cubicBezTo>
                    <a:pt x="3096" y="3454"/>
                    <a:pt x="3191" y="3501"/>
                    <a:pt x="3287" y="3525"/>
                  </a:cubicBezTo>
                  <a:lnTo>
                    <a:pt x="3287" y="2620"/>
                  </a:lnTo>
                  <a:cubicBezTo>
                    <a:pt x="3167" y="2573"/>
                    <a:pt x="3072" y="2501"/>
                    <a:pt x="2977" y="2430"/>
                  </a:cubicBezTo>
                  <a:cubicBezTo>
                    <a:pt x="2786" y="2287"/>
                    <a:pt x="2715" y="2049"/>
                    <a:pt x="2763" y="1811"/>
                  </a:cubicBezTo>
                  <a:cubicBezTo>
                    <a:pt x="2810" y="1549"/>
                    <a:pt x="3001" y="1334"/>
                    <a:pt x="3239" y="1263"/>
                  </a:cubicBezTo>
                  <a:lnTo>
                    <a:pt x="3287" y="1263"/>
                  </a:lnTo>
                  <a:lnTo>
                    <a:pt x="3287" y="1144"/>
                  </a:lnTo>
                  <a:cubicBezTo>
                    <a:pt x="3287" y="1001"/>
                    <a:pt x="3388" y="929"/>
                    <a:pt x="3489" y="929"/>
                  </a:cubicBezTo>
                  <a:close/>
                  <a:moveTo>
                    <a:pt x="3501" y="1"/>
                  </a:moveTo>
                  <a:cubicBezTo>
                    <a:pt x="1167" y="1"/>
                    <a:pt x="0" y="2811"/>
                    <a:pt x="1643" y="4454"/>
                  </a:cubicBezTo>
                  <a:cubicBezTo>
                    <a:pt x="2174" y="4984"/>
                    <a:pt x="2828" y="5222"/>
                    <a:pt x="3472" y="5222"/>
                  </a:cubicBezTo>
                  <a:cubicBezTo>
                    <a:pt x="4821" y="5222"/>
                    <a:pt x="6120" y="4177"/>
                    <a:pt x="6120" y="2596"/>
                  </a:cubicBezTo>
                  <a:cubicBezTo>
                    <a:pt x="6120" y="1168"/>
                    <a:pt x="4954" y="1"/>
                    <a:pt x="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0" name="Google Shape;1000;p31"/>
          <p:cNvGrpSpPr/>
          <p:nvPr/>
        </p:nvGrpSpPr>
        <p:grpSpPr>
          <a:xfrm>
            <a:off x="8384844" y="1489640"/>
            <a:ext cx="303611" cy="303611"/>
            <a:chOff x="2419414" y="4045708"/>
            <a:chExt cx="361055" cy="361055"/>
          </a:xfrm>
        </p:grpSpPr>
        <p:sp>
          <p:nvSpPr>
            <p:cNvPr id="31" name="Google Shape;1001;p31"/>
            <p:cNvSpPr/>
            <p:nvPr/>
          </p:nvSpPr>
          <p:spPr>
            <a:xfrm>
              <a:off x="2658167" y="4203291"/>
              <a:ext cx="76653" cy="72273"/>
            </a:xfrm>
            <a:custGeom>
              <a:avLst/>
              <a:gdLst/>
              <a:ahLst/>
              <a:cxnLst/>
              <a:rect l="l" t="t" r="r" b="b"/>
              <a:pathLst>
                <a:path w="2240" h="2112" extrusionOk="0">
                  <a:moveTo>
                    <a:pt x="1150" y="0"/>
                  </a:moveTo>
                  <a:cubicBezTo>
                    <a:pt x="576" y="0"/>
                    <a:pt x="1" y="402"/>
                    <a:pt x="1" y="1135"/>
                  </a:cubicBezTo>
                  <a:lnTo>
                    <a:pt x="1" y="2111"/>
                  </a:lnTo>
                  <a:lnTo>
                    <a:pt x="835" y="1373"/>
                  </a:lnTo>
                  <a:cubicBezTo>
                    <a:pt x="1216" y="1040"/>
                    <a:pt x="1716" y="849"/>
                    <a:pt x="2240" y="849"/>
                  </a:cubicBezTo>
                  <a:cubicBezTo>
                    <a:pt x="2089" y="270"/>
                    <a:pt x="1620"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1002;p31"/>
            <p:cNvSpPr/>
            <p:nvPr/>
          </p:nvSpPr>
          <p:spPr>
            <a:xfrm>
              <a:off x="2465030" y="4203805"/>
              <a:ext cx="315440" cy="202959"/>
            </a:xfrm>
            <a:custGeom>
              <a:avLst/>
              <a:gdLst/>
              <a:ahLst/>
              <a:cxnLst/>
              <a:rect l="l" t="t" r="r" b="b"/>
              <a:pathLst>
                <a:path w="9218" h="5931" extrusionOk="0">
                  <a:moveTo>
                    <a:pt x="977" y="1"/>
                  </a:moveTo>
                  <a:cubicBezTo>
                    <a:pt x="715" y="1"/>
                    <a:pt x="477" y="120"/>
                    <a:pt x="287" y="310"/>
                  </a:cubicBezTo>
                  <a:cubicBezTo>
                    <a:pt x="96" y="477"/>
                    <a:pt x="1" y="739"/>
                    <a:pt x="1" y="1001"/>
                  </a:cubicBezTo>
                  <a:lnTo>
                    <a:pt x="1" y="5621"/>
                  </a:lnTo>
                  <a:cubicBezTo>
                    <a:pt x="1" y="5788"/>
                    <a:pt x="120" y="5931"/>
                    <a:pt x="287" y="5931"/>
                  </a:cubicBezTo>
                  <a:lnTo>
                    <a:pt x="5169" y="5931"/>
                  </a:lnTo>
                  <a:cubicBezTo>
                    <a:pt x="5716" y="5931"/>
                    <a:pt x="6264" y="5716"/>
                    <a:pt x="6693" y="5335"/>
                  </a:cubicBezTo>
                  <a:lnTo>
                    <a:pt x="8884" y="3359"/>
                  </a:lnTo>
                  <a:cubicBezTo>
                    <a:pt x="9098" y="3168"/>
                    <a:pt x="9217" y="2906"/>
                    <a:pt x="9217" y="2620"/>
                  </a:cubicBezTo>
                  <a:cubicBezTo>
                    <a:pt x="9217" y="2335"/>
                    <a:pt x="9122" y="2073"/>
                    <a:pt x="8908" y="1882"/>
                  </a:cubicBezTo>
                  <a:lnTo>
                    <a:pt x="8908" y="1882"/>
                  </a:lnTo>
                  <a:lnTo>
                    <a:pt x="8955" y="1906"/>
                  </a:lnTo>
                  <a:cubicBezTo>
                    <a:pt x="8657" y="1608"/>
                    <a:pt x="8268" y="1459"/>
                    <a:pt x="7880" y="1459"/>
                  </a:cubicBezTo>
                  <a:cubicBezTo>
                    <a:pt x="7524" y="1459"/>
                    <a:pt x="7168" y="1584"/>
                    <a:pt x="6883" y="1834"/>
                  </a:cubicBezTo>
                  <a:lnTo>
                    <a:pt x="5169" y="3311"/>
                  </a:lnTo>
                  <a:lnTo>
                    <a:pt x="3287" y="3311"/>
                  </a:lnTo>
                  <a:cubicBezTo>
                    <a:pt x="2740" y="3311"/>
                    <a:pt x="2287" y="2858"/>
                    <a:pt x="2287" y="2311"/>
                  </a:cubicBezTo>
                  <a:lnTo>
                    <a:pt x="2287" y="1311"/>
                  </a:lnTo>
                  <a:cubicBezTo>
                    <a:pt x="2287" y="596"/>
                    <a:pt x="1692" y="1"/>
                    <a:pt x="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1003;p31"/>
            <p:cNvSpPr/>
            <p:nvPr/>
          </p:nvSpPr>
          <p:spPr>
            <a:xfrm>
              <a:off x="2419414" y="4280355"/>
              <a:ext cx="24467" cy="126409"/>
            </a:xfrm>
            <a:custGeom>
              <a:avLst/>
              <a:gdLst/>
              <a:ahLst/>
              <a:cxnLst/>
              <a:rect l="l" t="t" r="r" b="b"/>
              <a:pathLst>
                <a:path w="715" h="3694" extrusionOk="0">
                  <a:moveTo>
                    <a:pt x="321" y="0"/>
                  </a:moveTo>
                  <a:cubicBezTo>
                    <a:pt x="146" y="0"/>
                    <a:pt x="0" y="159"/>
                    <a:pt x="0" y="360"/>
                  </a:cubicBezTo>
                  <a:lnTo>
                    <a:pt x="0" y="3336"/>
                  </a:lnTo>
                  <a:cubicBezTo>
                    <a:pt x="0" y="3574"/>
                    <a:pt x="179" y="3694"/>
                    <a:pt x="358" y="3694"/>
                  </a:cubicBezTo>
                  <a:cubicBezTo>
                    <a:pt x="536" y="3694"/>
                    <a:pt x="715" y="3574"/>
                    <a:pt x="715" y="3336"/>
                  </a:cubicBezTo>
                  <a:lnTo>
                    <a:pt x="715" y="360"/>
                  </a:lnTo>
                  <a:cubicBezTo>
                    <a:pt x="715" y="145"/>
                    <a:pt x="548" y="2"/>
                    <a:pt x="358" y="2"/>
                  </a:cubicBezTo>
                  <a:cubicBezTo>
                    <a:pt x="345" y="1"/>
                    <a:pt x="333" y="0"/>
                    <a:pt x="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1004;p31"/>
            <p:cNvSpPr/>
            <p:nvPr/>
          </p:nvSpPr>
          <p:spPr>
            <a:xfrm>
              <a:off x="2538397" y="4045708"/>
              <a:ext cx="124698" cy="36718"/>
            </a:xfrm>
            <a:custGeom>
              <a:avLst/>
              <a:gdLst/>
              <a:ahLst/>
              <a:cxnLst/>
              <a:rect l="l" t="t" r="r" b="b"/>
              <a:pathLst>
                <a:path w="3644" h="1073" extrusionOk="0">
                  <a:moveTo>
                    <a:pt x="715" y="1"/>
                  </a:moveTo>
                  <a:cubicBezTo>
                    <a:pt x="0" y="1"/>
                    <a:pt x="0" y="1072"/>
                    <a:pt x="715" y="1072"/>
                  </a:cubicBezTo>
                  <a:lnTo>
                    <a:pt x="2929" y="1072"/>
                  </a:lnTo>
                  <a:cubicBezTo>
                    <a:pt x="3644" y="1049"/>
                    <a:pt x="3644" y="1"/>
                    <a:pt x="2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1005;p31"/>
            <p:cNvSpPr/>
            <p:nvPr/>
          </p:nvSpPr>
          <p:spPr>
            <a:xfrm>
              <a:off x="2538397" y="4106038"/>
              <a:ext cx="124698" cy="36684"/>
            </a:xfrm>
            <a:custGeom>
              <a:avLst/>
              <a:gdLst/>
              <a:ahLst/>
              <a:cxnLst/>
              <a:rect l="l" t="t" r="r" b="b"/>
              <a:pathLst>
                <a:path w="3644" h="1072" extrusionOk="0">
                  <a:moveTo>
                    <a:pt x="715" y="0"/>
                  </a:moveTo>
                  <a:cubicBezTo>
                    <a:pt x="0" y="0"/>
                    <a:pt x="0" y="1072"/>
                    <a:pt x="715" y="1072"/>
                  </a:cubicBezTo>
                  <a:lnTo>
                    <a:pt x="2929" y="1072"/>
                  </a:lnTo>
                  <a:cubicBezTo>
                    <a:pt x="3644" y="1072"/>
                    <a:pt x="3644"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1006;p31"/>
            <p:cNvSpPr/>
            <p:nvPr/>
          </p:nvSpPr>
          <p:spPr>
            <a:xfrm>
              <a:off x="2540006" y="4166334"/>
              <a:ext cx="120660" cy="36684"/>
            </a:xfrm>
            <a:custGeom>
              <a:avLst/>
              <a:gdLst/>
              <a:ahLst/>
              <a:cxnLst/>
              <a:rect l="l" t="t" r="r" b="b"/>
              <a:pathLst>
                <a:path w="3526" h="1072" extrusionOk="0">
                  <a:moveTo>
                    <a:pt x="668" y="0"/>
                  </a:moveTo>
                  <a:cubicBezTo>
                    <a:pt x="1" y="48"/>
                    <a:pt x="1" y="1024"/>
                    <a:pt x="668" y="1072"/>
                  </a:cubicBezTo>
                  <a:lnTo>
                    <a:pt x="2882" y="1072"/>
                  </a:lnTo>
                  <a:cubicBezTo>
                    <a:pt x="3525" y="1024"/>
                    <a:pt x="3525" y="48"/>
                    <a:pt x="2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7" name="Google Shape;1007;p31"/>
          <p:cNvGrpSpPr/>
          <p:nvPr/>
        </p:nvGrpSpPr>
        <p:grpSpPr>
          <a:xfrm>
            <a:off x="8321964" y="3419095"/>
            <a:ext cx="366491" cy="319202"/>
            <a:chOff x="4739530" y="4042457"/>
            <a:chExt cx="421351" cy="366941"/>
          </a:xfrm>
        </p:grpSpPr>
        <p:sp>
          <p:nvSpPr>
            <p:cNvPr id="38" name="Google Shape;1008;p31"/>
            <p:cNvSpPr/>
            <p:nvPr/>
          </p:nvSpPr>
          <p:spPr>
            <a:xfrm>
              <a:off x="4989713" y="4042457"/>
              <a:ext cx="171168" cy="171168"/>
            </a:xfrm>
            <a:custGeom>
              <a:avLst/>
              <a:gdLst/>
              <a:ahLst/>
              <a:cxnLst/>
              <a:rect l="l" t="t" r="r" b="b"/>
              <a:pathLst>
                <a:path w="5002" h="5002" extrusionOk="0">
                  <a:moveTo>
                    <a:pt x="1601" y="2356"/>
                  </a:moveTo>
                  <a:cubicBezTo>
                    <a:pt x="1615" y="2356"/>
                    <a:pt x="1629" y="2357"/>
                    <a:pt x="1643" y="2358"/>
                  </a:cubicBezTo>
                  <a:lnTo>
                    <a:pt x="2667" y="2358"/>
                  </a:lnTo>
                  <a:cubicBezTo>
                    <a:pt x="3048" y="2382"/>
                    <a:pt x="3048" y="2930"/>
                    <a:pt x="2667" y="2977"/>
                  </a:cubicBezTo>
                  <a:lnTo>
                    <a:pt x="1643" y="2977"/>
                  </a:lnTo>
                  <a:cubicBezTo>
                    <a:pt x="1629" y="2979"/>
                    <a:pt x="1615" y="2980"/>
                    <a:pt x="1601" y="2980"/>
                  </a:cubicBezTo>
                  <a:cubicBezTo>
                    <a:pt x="1205" y="2980"/>
                    <a:pt x="1205" y="2356"/>
                    <a:pt x="1601" y="2356"/>
                  </a:cubicBezTo>
                  <a:close/>
                  <a:moveTo>
                    <a:pt x="310" y="0"/>
                  </a:moveTo>
                  <a:cubicBezTo>
                    <a:pt x="119" y="0"/>
                    <a:pt x="0" y="143"/>
                    <a:pt x="0" y="310"/>
                  </a:cubicBezTo>
                  <a:lnTo>
                    <a:pt x="0" y="4692"/>
                  </a:lnTo>
                  <a:cubicBezTo>
                    <a:pt x="0" y="4859"/>
                    <a:pt x="119" y="5002"/>
                    <a:pt x="310" y="5002"/>
                  </a:cubicBezTo>
                  <a:lnTo>
                    <a:pt x="4692" y="5002"/>
                  </a:lnTo>
                  <a:cubicBezTo>
                    <a:pt x="4858" y="5002"/>
                    <a:pt x="5001" y="4859"/>
                    <a:pt x="5001" y="4692"/>
                  </a:cubicBezTo>
                  <a:cubicBezTo>
                    <a:pt x="4977" y="2096"/>
                    <a:pt x="2882"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1009;p31"/>
            <p:cNvSpPr/>
            <p:nvPr/>
          </p:nvSpPr>
          <p:spPr>
            <a:xfrm>
              <a:off x="4739530" y="4088825"/>
              <a:ext cx="374880" cy="320573"/>
            </a:xfrm>
            <a:custGeom>
              <a:avLst/>
              <a:gdLst/>
              <a:ahLst/>
              <a:cxnLst/>
              <a:rect l="l" t="t" r="r" b="b"/>
              <a:pathLst>
                <a:path w="10955" h="9368" extrusionOk="0">
                  <a:moveTo>
                    <a:pt x="4930" y="4665"/>
                  </a:moveTo>
                  <a:cubicBezTo>
                    <a:pt x="5096" y="4665"/>
                    <a:pt x="5263" y="4778"/>
                    <a:pt x="5239" y="5004"/>
                  </a:cubicBezTo>
                  <a:lnTo>
                    <a:pt x="5239" y="5718"/>
                  </a:lnTo>
                  <a:lnTo>
                    <a:pt x="5930" y="5718"/>
                  </a:lnTo>
                  <a:cubicBezTo>
                    <a:pt x="5945" y="5717"/>
                    <a:pt x="5960" y="5716"/>
                    <a:pt x="5975" y="5716"/>
                  </a:cubicBezTo>
                  <a:cubicBezTo>
                    <a:pt x="6391" y="5716"/>
                    <a:pt x="6391" y="6340"/>
                    <a:pt x="5975" y="6340"/>
                  </a:cubicBezTo>
                  <a:cubicBezTo>
                    <a:pt x="5960" y="6340"/>
                    <a:pt x="5945" y="6339"/>
                    <a:pt x="5930" y="6338"/>
                  </a:cubicBezTo>
                  <a:lnTo>
                    <a:pt x="5239" y="6338"/>
                  </a:lnTo>
                  <a:lnTo>
                    <a:pt x="5239" y="7028"/>
                  </a:lnTo>
                  <a:cubicBezTo>
                    <a:pt x="5216" y="7219"/>
                    <a:pt x="5067" y="7314"/>
                    <a:pt x="4921" y="7314"/>
                  </a:cubicBezTo>
                  <a:cubicBezTo>
                    <a:pt x="4775" y="7314"/>
                    <a:pt x="4632" y="7219"/>
                    <a:pt x="4620" y="7028"/>
                  </a:cubicBezTo>
                  <a:lnTo>
                    <a:pt x="4620" y="6338"/>
                  </a:lnTo>
                  <a:lnTo>
                    <a:pt x="3906" y="6338"/>
                  </a:lnTo>
                  <a:cubicBezTo>
                    <a:pt x="3525" y="6290"/>
                    <a:pt x="3525" y="5742"/>
                    <a:pt x="3906" y="5718"/>
                  </a:cubicBezTo>
                  <a:lnTo>
                    <a:pt x="4620" y="5718"/>
                  </a:lnTo>
                  <a:lnTo>
                    <a:pt x="4620" y="5004"/>
                  </a:lnTo>
                  <a:cubicBezTo>
                    <a:pt x="4596" y="4778"/>
                    <a:pt x="4763" y="4665"/>
                    <a:pt x="4930" y="4665"/>
                  </a:cubicBezTo>
                  <a:close/>
                  <a:moveTo>
                    <a:pt x="6304" y="0"/>
                  </a:moveTo>
                  <a:cubicBezTo>
                    <a:pt x="6291" y="0"/>
                    <a:pt x="6277" y="1"/>
                    <a:pt x="6263" y="3"/>
                  </a:cubicBezTo>
                  <a:cubicBezTo>
                    <a:pt x="2096" y="3"/>
                    <a:pt x="0" y="5028"/>
                    <a:pt x="2953" y="7981"/>
                  </a:cubicBezTo>
                  <a:cubicBezTo>
                    <a:pt x="3911" y="8938"/>
                    <a:pt x="5088" y="9367"/>
                    <a:pt x="6243" y="9367"/>
                  </a:cubicBezTo>
                  <a:cubicBezTo>
                    <a:pt x="8649" y="9367"/>
                    <a:pt x="10955" y="7503"/>
                    <a:pt x="10955" y="4671"/>
                  </a:cubicBezTo>
                  <a:cubicBezTo>
                    <a:pt x="10955" y="4504"/>
                    <a:pt x="10812" y="4361"/>
                    <a:pt x="10645" y="4361"/>
                  </a:cubicBezTo>
                  <a:lnTo>
                    <a:pt x="6573" y="4361"/>
                  </a:lnTo>
                  <a:lnTo>
                    <a:pt x="6573" y="313"/>
                  </a:lnTo>
                  <a:cubicBezTo>
                    <a:pt x="6573" y="136"/>
                    <a:pt x="6471" y="0"/>
                    <a:pt x="6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0" name="Google Shape;1010;p31"/>
          <p:cNvGrpSpPr/>
          <p:nvPr/>
        </p:nvGrpSpPr>
        <p:grpSpPr>
          <a:xfrm>
            <a:off x="8484897" y="4567773"/>
            <a:ext cx="303584" cy="313378"/>
            <a:chOff x="7176191" y="2877744"/>
            <a:chExt cx="354778" cy="366182"/>
          </a:xfrm>
        </p:grpSpPr>
        <p:sp>
          <p:nvSpPr>
            <p:cNvPr id="41" name="Google Shape;1011;p31"/>
            <p:cNvSpPr/>
            <p:nvPr/>
          </p:nvSpPr>
          <p:spPr>
            <a:xfrm>
              <a:off x="7176191" y="2877744"/>
              <a:ext cx="354778" cy="366182"/>
            </a:xfrm>
            <a:custGeom>
              <a:avLst/>
              <a:gdLst/>
              <a:ahLst/>
              <a:cxnLst/>
              <a:rect l="l" t="t" r="r" b="b"/>
              <a:pathLst>
                <a:path w="10360" h="10693" extrusionOk="0">
                  <a:moveTo>
                    <a:pt x="5071" y="3008"/>
                  </a:moveTo>
                  <a:cubicBezTo>
                    <a:pt x="6271" y="3008"/>
                    <a:pt x="7430" y="3945"/>
                    <a:pt x="7430" y="5358"/>
                  </a:cubicBezTo>
                  <a:cubicBezTo>
                    <a:pt x="7454" y="6620"/>
                    <a:pt x="6430" y="7668"/>
                    <a:pt x="5168" y="7692"/>
                  </a:cubicBezTo>
                  <a:cubicBezTo>
                    <a:pt x="5148" y="7693"/>
                    <a:pt x="5129" y="7693"/>
                    <a:pt x="5109" y="7693"/>
                  </a:cubicBezTo>
                  <a:cubicBezTo>
                    <a:pt x="3051" y="7693"/>
                    <a:pt x="1967" y="5201"/>
                    <a:pt x="3429" y="3715"/>
                  </a:cubicBezTo>
                  <a:cubicBezTo>
                    <a:pt x="3902" y="3227"/>
                    <a:pt x="4491" y="3008"/>
                    <a:pt x="5071" y="3008"/>
                  </a:cubicBezTo>
                  <a:close/>
                  <a:moveTo>
                    <a:pt x="4263" y="0"/>
                  </a:moveTo>
                  <a:cubicBezTo>
                    <a:pt x="4120" y="0"/>
                    <a:pt x="4001" y="119"/>
                    <a:pt x="3977" y="262"/>
                  </a:cubicBezTo>
                  <a:lnTo>
                    <a:pt x="3834" y="1024"/>
                  </a:lnTo>
                  <a:cubicBezTo>
                    <a:pt x="3620" y="1095"/>
                    <a:pt x="3382" y="1191"/>
                    <a:pt x="3191" y="1286"/>
                  </a:cubicBezTo>
                  <a:lnTo>
                    <a:pt x="2572" y="857"/>
                  </a:lnTo>
                  <a:cubicBezTo>
                    <a:pt x="2520" y="826"/>
                    <a:pt x="2459" y="809"/>
                    <a:pt x="2397" y="809"/>
                  </a:cubicBezTo>
                  <a:cubicBezTo>
                    <a:pt x="2316" y="809"/>
                    <a:pt x="2234" y="838"/>
                    <a:pt x="2167" y="905"/>
                  </a:cubicBezTo>
                  <a:lnTo>
                    <a:pt x="881" y="2239"/>
                  </a:lnTo>
                  <a:cubicBezTo>
                    <a:pt x="762" y="2358"/>
                    <a:pt x="762" y="2524"/>
                    <a:pt x="834" y="2643"/>
                  </a:cubicBezTo>
                  <a:lnTo>
                    <a:pt x="1262" y="3286"/>
                  </a:lnTo>
                  <a:cubicBezTo>
                    <a:pt x="1143" y="3501"/>
                    <a:pt x="1072" y="3715"/>
                    <a:pt x="976" y="3953"/>
                  </a:cubicBezTo>
                  <a:lnTo>
                    <a:pt x="262" y="4096"/>
                  </a:lnTo>
                  <a:cubicBezTo>
                    <a:pt x="119" y="4120"/>
                    <a:pt x="0" y="4263"/>
                    <a:pt x="0" y="4406"/>
                  </a:cubicBezTo>
                  <a:lnTo>
                    <a:pt x="0" y="6287"/>
                  </a:lnTo>
                  <a:cubicBezTo>
                    <a:pt x="0" y="6430"/>
                    <a:pt x="119" y="6549"/>
                    <a:pt x="262" y="6597"/>
                  </a:cubicBezTo>
                  <a:lnTo>
                    <a:pt x="976" y="6739"/>
                  </a:lnTo>
                  <a:cubicBezTo>
                    <a:pt x="1048" y="6978"/>
                    <a:pt x="1143" y="7192"/>
                    <a:pt x="1262" y="7430"/>
                  </a:cubicBezTo>
                  <a:lnTo>
                    <a:pt x="834" y="8073"/>
                  </a:lnTo>
                  <a:cubicBezTo>
                    <a:pt x="762" y="8192"/>
                    <a:pt x="762" y="8359"/>
                    <a:pt x="881" y="8454"/>
                  </a:cubicBezTo>
                  <a:lnTo>
                    <a:pt x="2167" y="9788"/>
                  </a:lnTo>
                  <a:cubicBezTo>
                    <a:pt x="2237" y="9857"/>
                    <a:pt x="2322" y="9894"/>
                    <a:pt x="2405" y="9894"/>
                  </a:cubicBezTo>
                  <a:cubicBezTo>
                    <a:pt x="2464" y="9894"/>
                    <a:pt x="2522" y="9875"/>
                    <a:pt x="2572" y="9835"/>
                  </a:cubicBezTo>
                  <a:lnTo>
                    <a:pt x="3191" y="9407"/>
                  </a:lnTo>
                  <a:cubicBezTo>
                    <a:pt x="3382" y="9502"/>
                    <a:pt x="3596" y="9597"/>
                    <a:pt x="3834" y="9692"/>
                  </a:cubicBezTo>
                  <a:lnTo>
                    <a:pt x="3977" y="10431"/>
                  </a:lnTo>
                  <a:cubicBezTo>
                    <a:pt x="4001" y="10597"/>
                    <a:pt x="4120" y="10693"/>
                    <a:pt x="4263" y="10693"/>
                  </a:cubicBezTo>
                  <a:lnTo>
                    <a:pt x="6073" y="10693"/>
                  </a:lnTo>
                  <a:cubicBezTo>
                    <a:pt x="6216" y="10693"/>
                    <a:pt x="6335" y="10597"/>
                    <a:pt x="6359" y="10431"/>
                  </a:cubicBezTo>
                  <a:lnTo>
                    <a:pt x="6501" y="9692"/>
                  </a:lnTo>
                  <a:cubicBezTo>
                    <a:pt x="6716" y="9597"/>
                    <a:pt x="6954" y="9502"/>
                    <a:pt x="7144" y="9407"/>
                  </a:cubicBezTo>
                  <a:lnTo>
                    <a:pt x="7740" y="9835"/>
                  </a:lnTo>
                  <a:cubicBezTo>
                    <a:pt x="7789" y="9875"/>
                    <a:pt x="7852" y="9894"/>
                    <a:pt x="7914" y="9894"/>
                  </a:cubicBezTo>
                  <a:cubicBezTo>
                    <a:pt x="8001" y="9894"/>
                    <a:pt x="8089" y="9857"/>
                    <a:pt x="8145" y="9788"/>
                  </a:cubicBezTo>
                  <a:lnTo>
                    <a:pt x="9454" y="8454"/>
                  </a:lnTo>
                  <a:cubicBezTo>
                    <a:pt x="9550" y="8359"/>
                    <a:pt x="9573" y="8192"/>
                    <a:pt x="9478" y="8073"/>
                  </a:cubicBezTo>
                  <a:lnTo>
                    <a:pt x="9097" y="7454"/>
                  </a:lnTo>
                  <a:cubicBezTo>
                    <a:pt x="9192" y="7216"/>
                    <a:pt x="9288" y="7001"/>
                    <a:pt x="9359" y="6763"/>
                  </a:cubicBezTo>
                  <a:lnTo>
                    <a:pt x="10097" y="6620"/>
                  </a:lnTo>
                  <a:cubicBezTo>
                    <a:pt x="10240" y="6597"/>
                    <a:pt x="10359" y="6478"/>
                    <a:pt x="10359" y="6335"/>
                  </a:cubicBezTo>
                  <a:lnTo>
                    <a:pt x="10359" y="4430"/>
                  </a:lnTo>
                  <a:cubicBezTo>
                    <a:pt x="10336" y="4287"/>
                    <a:pt x="10240" y="4168"/>
                    <a:pt x="10097" y="4144"/>
                  </a:cubicBezTo>
                  <a:lnTo>
                    <a:pt x="10097" y="4120"/>
                  </a:lnTo>
                  <a:lnTo>
                    <a:pt x="9359" y="3953"/>
                  </a:lnTo>
                  <a:cubicBezTo>
                    <a:pt x="9288" y="3739"/>
                    <a:pt x="9216" y="3501"/>
                    <a:pt x="9097" y="3286"/>
                  </a:cubicBezTo>
                  <a:lnTo>
                    <a:pt x="9526" y="2643"/>
                  </a:lnTo>
                  <a:cubicBezTo>
                    <a:pt x="9597" y="2524"/>
                    <a:pt x="9597" y="2358"/>
                    <a:pt x="9478" y="2239"/>
                  </a:cubicBezTo>
                  <a:lnTo>
                    <a:pt x="8192" y="905"/>
                  </a:lnTo>
                  <a:cubicBezTo>
                    <a:pt x="8123" y="836"/>
                    <a:pt x="8037" y="799"/>
                    <a:pt x="7954" y="799"/>
                  </a:cubicBezTo>
                  <a:cubicBezTo>
                    <a:pt x="7895" y="799"/>
                    <a:pt x="7837" y="818"/>
                    <a:pt x="7787" y="857"/>
                  </a:cubicBezTo>
                  <a:lnTo>
                    <a:pt x="7192" y="1286"/>
                  </a:lnTo>
                  <a:cubicBezTo>
                    <a:pt x="6978" y="1191"/>
                    <a:pt x="6763" y="1095"/>
                    <a:pt x="6549" y="1024"/>
                  </a:cubicBezTo>
                  <a:lnTo>
                    <a:pt x="6406" y="262"/>
                  </a:lnTo>
                  <a:cubicBezTo>
                    <a:pt x="6382" y="119"/>
                    <a:pt x="6263" y="0"/>
                    <a:pt x="6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1012;p31"/>
            <p:cNvSpPr/>
            <p:nvPr/>
          </p:nvSpPr>
          <p:spPr>
            <a:xfrm>
              <a:off x="7272865" y="3002465"/>
              <a:ext cx="137391" cy="117289"/>
            </a:xfrm>
            <a:custGeom>
              <a:avLst/>
              <a:gdLst/>
              <a:ahLst/>
              <a:cxnLst/>
              <a:rect l="l" t="t" r="r" b="b"/>
              <a:pathLst>
                <a:path w="4012" h="3425" extrusionOk="0">
                  <a:moveTo>
                    <a:pt x="2287" y="1"/>
                  </a:moveTo>
                  <a:cubicBezTo>
                    <a:pt x="800" y="1"/>
                    <a:pt x="1" y="1802"/>
                    <a:pt x="1059" y="2907"/>
                  </a:cubicBezTo>
                  <a:cubicBezTo>
                    <a:pt x="1401" y="3264"/>
                    <a:pt x="1831" y="3424"/>
                    <a:pt x="2256" y="3424"/>
                  </a:cubicBezTo>
                  <a:cubicBezTo>
                    <a:pt x="3134" y="3424"/>
                    <a:pt x="3988" y="2743"/>
                    <a:pt x="3988" y="1716"/>
                  </a:cubicBezTo>
                  <a:cubicBezTo>
                    <a:pt x="4012" y="788"/>
                    <a:pt x="3274" y="25"/>
                    <a:pt x="2345" y="2"/>
                  </a:cubicBezTo>
                  <a:cubicBezTo>
                    <a:pt x="2325" y="1"/>
                    <a:pt x="2306" y="1"/>
                    <a:pt x="2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cxnSp>
        <p:nvCxnSpPr>
          <p:cNvPr id="43" name="Google Shape;1013;p31"/>
          <p:cNvCxnSpPr>
            <a:stCxn id="20" idx="0"/>
            <a:endCxn id="17" idx="1"/>
          </p:cNvCxnSpPr>
          <p:nvPr/>
        </p:nvCxnSpPr>
        <p:spPr>
          <a:xfrm rot="16200000" flipV="1">
            <a:off x="4075681" y="3256330"/>
            <a:ext cx="659515" cy="1653575"/>
          </a:xfrm>
          <a:prstGeom prst="bentConnector4">
            <a:avLst>
              <a:gd name="adj1" fmla="val 27909"/>
              <a:gd name="adj2" fmla="val 195263"/>
            </a:avLst>
          </a:prstGeom>
          <a:noFill/>
          <a:ln w="9525" cap="flat" cmpd="sng">
            <a:solidFill>
              <a:schemeClr val="dk2"/>
            </a:solidFill>
            <a:prstDash val="solid"/>
            <a:round/>
            <a:headEnd type="none" w="med" len="med"/>
            <a:tailEnd type="triangle" w="med" len="med"/>
          </a:ln>
        </p:spPr>
      </p:cxnSp>
      <p:cxnSp>
        <p:nvCxnSpPr>
          <p:cNvPr id="44" name="Google Shape;1014;p31"/>
          <p:cNvCxnSpPr>
            <a:stCxn id="17" idx="0"/>
            <a:endCxn id="18" idx="1"/>
          </p:cNvCxnSpPr>
          <p:nvPr/>
        </p:nvCxnSpPr>
        <p:spPr>
          <a:xfrm rot="16200000" flipV="1">
            <a:off x="5060525" y="2616945"/>
            <a:ext cx="709800" cy="980250"/>
          </a:xfrm>
          <a:prstGeom prst="bentConnector4">
            <a:avLst>
              <a:gd name="adj1" fmla="val 29339"/>
              <a:gd name="adj2" fmla="val 260699"/>
            </a:avLst>
          </a:prstGeom>
          <a:noFill/>
          <a:ln w="9525" cap="flat" cmpd="sng">
            <a:solidFill>
              <a:schemeClr val="dk2"/>
            </a:solidFill>
            <a:prstDash val="solid"/>
            <a:round/>
            <a:headEnd type="none" w="med" len="med"/>
            <a:tailEnd type="triangle" w="med" len="med"/>
          </a:ln>
        </p:spPr>
      </p:cxnSp>
      <p:cxnSp>
        <p:nvCxnSpPr>
          <p:cNvPr id="45" name="Google Shape;1015;p31"/>
          <p:cNvCxnSpPr>
            <a:stCxn id="18" idx="0"/>
            <a:endCxn id="19" idx="1"/>
          </p:cNvCxnSpPr>
          <p:nvPr/>
        </p:nvCxnSpPr>
        <p:spPr>
          <a:xfrm rot="16200000" flipV="1">
            <a:off x="6016711" y="1896702"/>
            <a:ext cx="817405" cy="306925"/>
          </a:xfrm>
          <a:prstGeom prst="bentConnector4">
            <a:avLst>
              <a:gd name="adj1" fmla="val 38641"/>
              <a:gd name="adj2" fmla="val 613236"/>
            </a:avLst>
          </a:prstGeom>
          <a:noFill/>
          <a:ln w="9525" cap="flat" cmpd="sng">
            <a:solidFill>
              <a:schemeClr val="dk2"/>
            </a:solidFill>
            <a:prstDash val="solid"/>
            <a:round/>
            <a:headEnd type="none" w="med" len="med"/>
            <a:tailEnd type="triangle" w="med" len="med"/>
          </a:ln>
        </p:spPr>
      </p:cxnSp>
      <p:cxnSp>
        <p:nvCxnSpPr>
          <p:cNvPr id="49" name="Google Shape;1019;p31"/>
          <p:cNvCxnSpPr>
            <a:stCxn id="52" idx="6"/>
            <a:endCxn id="20" idx="1"/>
          </p:cNvCxnSpPr>
          <p:nvPr/>
        </p:nvCxnSpPr>
        <p:spPr>
          <a:xfrm>
            <a:off x="1324442" y="3049960"/>
            <a:ext cx="907558" cy="1522515"/>
          </a:xfrm>
          <a:prstGeom prst="bentConnector3">
            <a:avLst>
              <a:gd name="adj1" fmla="val 50000"/>
            </a:avLst>
          </a:prstGeom>
          <a:noFill/>
          <a:ln w="9525" cap="flat" cmpd="sng">
            <a:solidFill>
              <a:schemeClr val="dk2"/>
            </a:solidFill>
            <a:prstDash val="solid"/>
            <a:round/>
            <a:headEnd type="none" w="med" len="med"/>
            <a:tailEnd type="triangle" w="med" len="med"/>
          </a:ln>
        </p:spPr>
      </p:cxnSp>
      <p:grpSp>
        <p:nvGrpSpPr>
          <p:cNvPr id="50" name="Google Shape;1021;p31"/>
          <p:cNvGrpSpPr/>
          <p:nvPr/>
        </p:nvGrpSpPr>
        <p:grpSpPr>
          <a:xfrm>
            <a:off x="0" y="1806155"/>
            <a:ext cx="2160983" cy="2901865"/>
            <a:chOff x="457358" y="2607615"/>
            <a:chExt cx="1622345" cy="2121412"/>
          </a:xfrm>
        </p:grpSpPr>
        <p:grpSp>
          <p:nvGrpSpPr>
            <p:cNvPr id="51" name="Google Shape;1022;p31"/>
            <p:cNvGrpSpPr/>
            <p:nvPr/>
          </p:nvGrpSpPr>
          <p:grpSpPr>
            <a:xfrm flipH="1">
              <a:off x="457358" y="2607615"/>
              <a:ext cx="1622345" cy="2121412"/>
              <a:chOff x="3290800" y="1956112"/>
              <a:chExt cx="1774800" cy="2320766"/>
            </a:xfrm>
          </p:grpSpPr>
          <p:grpSp>
            <p:nvGrpSpPr>
              <p:cNvPr id="53" name="Google Shape;1023;p31"/>
              <p:cNvGrpSpPr/>
              <p:nvPr/>
            </p:nvGrpSpPr>
            <p:grpSpPr>
              <a:xfrm>
                <a:off x="3640704" y="1956112"/>
                <a:ext cx="1196103" cy="2320766"/>
                <a:chOff x="2308100" y="238125"/>
                <a:chExt cx="3003775" cy="5238750"/>
              </a:xfrm>
            </p:grpSpPr>
            <p:sp>
              <p:nvSpPr>
                <p:cNvPr id="55" name="Google Shape;1024;p31"/>
                <p:cNvSpPr/>
                <p:nvPr/>
              </p:nvSpPr>
              <p:spPr>
                <a:xfrm>
                  <a:off x="3344175" y="910025"/>
                  <a:ext cx="1558375" cy="2416900"/>
                </a:xfrm>
                <a:custGeom>
                  <a:avLst/>
                  <a:gdLst/>
                  <a:ahLst/>
                  <a:cxnLst/>
                  <a:rect l="l" t="t" r="r" b="b"/>
                  <a:pathLst>
                    <a:path w="62335" h="96676" extrusionOk="0">
                      <a:moveTo>
                        <a:pt x="6035" y="0"/>
                      </a:moveTo>
                      <a:lnTo>
                        <a:pt x="5709" y="25"/>
                      </a:lnTo>
                      <a:lnTo>
                        <a:pt x="5395" y="63"/>
                      </a:lnTo>
                      <a:lnTo>
                        <a:pt x="5082" y="125"/>
                      </a:lnTo>
                      <a:lnTo>
                        <a:pt x="4768" y="188"/>
                      </a:lnTo>
                      <a:lnTo>
                        <a:pt x="4467" y="276"/>
                      </a:lnTo>
                      <a:lnTo>
                        <a:pt x="4178" y="376"/>
                      </a:lnTo>
                      <a:lnTo>
                        <a:pt x="3890" y="489"/>
                      </a:lnTo>
                      <a:lnTo>
                        <a:pt x="3601" y="627"/>
                      </a:lnTo>
                      <a:lnTo>
                        <a:pt x="3325" y="765"/>
                      </a:lnTo>
                      <a:lnTo>
                        <a:pt x="3062" y="916"/>
                      </a:lnTo>
                      <a:lnTo>
                        <a:pt x="2811" y="1079"/>
                      </a:lnTo>
                      <a:lnTo>
                        <a:pt x="2560" y="1255"/>
                      </a:lnTo>
                      <a:lnTo>
                        <a:pt x="2321" y="1443"/>
                      </a:lnTo>
                      <a:lnTo>
                        <a:pt x="2083" y="1644"/>
                      </a:lnTo>
                      <a:lnTo>
                        <a:pt x="1870" y="1857"/>
                      </a:lnTo>
                      <a:lnTo>
                        <a:pt x="1656" y="2083"/>
                      </a:lnTo>
                      <a:lnTo>
                        <a:pt x="1456" y="2309"/>
                      </a:lnTo>
                      <a:lnTo>
                        <a:pt x="1267" y="2547"/>
                      </a:lnTo>
                      <a:lnTo>
                        <a:pt x="1092" y="2798"/>
                      </a:lnTo>
                      <a:lnTo>
                        <a:pt x="916" y="3062"/>
                      </a:lnTo>
                      <a:lnTo>
                        <a:pt x="765" y="3325"/>
                      </a:lnTo>
                      <a:lnTo>
                        <a:pt x="627" y="3601"/>
                      </a:lnTo>
                      <a:lnTo>
                        <a:pt x="502" y="3877"/>
                      </a:lnTo>
                      <a:lnTo>
                        <a:pt x="389" y="4166"/>
                      </a:lnTo>
                      <a:lnTo>
                        <a:pt x="289" y="4467"/>
                      </a:lnTo>
                      <a:lnTo>
                        <a:pt x="201" y="4768"/>
                      </a:lnTo>
                      <a:lnTo>
                        <a:pt x="126" y="5069"/>
                      </a:lnTo>
                      <a:lnTo>
                        <a:pt x="75" y="5383"/>
                      </a:lnTo>
                      <a:lnTo>
                        <a:pt x="38" y="5709"/>
                      </a:lnTo>
                      <a:lnTo>
                        <a:pt x="13" y="6023"/>
                      </a:lnTo>
                      <a:lnTo>
                        <a:pt x="0" y="6349"/>
                      </a:lnTo>
                      <a:lnTo>
                        <a:pt x="0" y="95660"/>
                      </a:lnTo>
                      <a:lnTo>
                        <a:pt x="62334" y="96676"/>
                      </a:lnTo>
                      <a:lnTo>
                        <a:pt x="62334" y="6349"/>
                      </a:lnTo>
                      <a:lnTo>
                        <a:pt x="62321" y="6023"/>
                      </a:lnTo>
                      <a:lnTo>
                        <a:pt x="62296" y="5709"/>
                      </a:lnTo>
                      <a:lnTo>
                        <a:pt x="62259" y="5383"/>
                      </a:lnTo>
                      <a:lnTo>
                        <a:pt x="62209" y="5069"/>
                      </a:lnTo>
                      <a:lnTo>
                        <a:pt x="62133" y="4768"/>
                      </a:lnTo>
                      <a:lnTo>
                        <a:pt x="62045" y="4467"/>
                      </a:lnTo>
                      <a:lnTo>
                        <a:pt x="61945" y="4166"/>
                      </a:lnTo>
                      <a:lnTo>
                        <a:pt x="61832" y="3877"/>
                      </a:lnTo>
                      <a:lnTo>
                        <a:pt x="61707" y="3601"/>
                      </a:lnTo>
                      <a:lnTo>
                        <a:pt x="61569" y="3325"/>
                      </a:lnTo>
                      <a:lnTo>
                        <a:pt x="61406" y="3062"/>
                      </a:lnTo>
                      <a:lnTo>
                        <a:pt x="61242" y="2798"/>
                      </a:lnTo>
                      <a:lnTo>
                        <a:pt x="61067" y="2547"/>
                      </a:lnTo>
                      <a:lnTo>
                        <a:pt x="60879" y="2309"/>
                      </a:lnTo>
                      <a:lnTo>
                        <a:pt x="60678" y="2083"/>
                      </a:lnTo>
                      <a:lnTo>
                        <a:pt x="60465" y="1857"/>
                      </a:lnTo>
                      <a:lnTo>
                        <a:pt x="60251" y="1644"/>
                      </a:lnTo>
                      <a:lnTo>
                        <a:pt x="60013" y="1443"/>
                      </a:lnTo>
                      <a:lnTo>
                        <a:pt x="59774" y="1255"/>
                      </a:lnTo>
                      <a:lnTo>
                        <a:pt x="59523" y="1079"/>
                      </a:lnTo>
                      <a:lnTo>
                        <a:pt x="59273" y="916"/>
                      </a:lnTo>
                      <a:lnTo>
                        <a:pt x="59009" y="765"/>
                      </a:lnTo>
                      <a:lnTo>
                        <a:pt x="58733" y="627"/>
                      </a:lnTo>
                      <a:lnTo>
                        <a:pt x="58444" y="489"/>
                      </a:lnTo>
                      <a:lnTo>
                        <a:pt x="58156" y="376"/>
                      </a:lnTo>
                      <a:lnTo>
                        <a:pt x="57867" y="276"/>
                      </a:lnTo>
                      <a:lnTo>
                        <a:pt x="57566" y="188"/>
                      </a:lnTo>
                      <a:lnTo>
                        <a:pt x="57252" y="125"/>
                      </a:lnTo>
                      <a:lnTo>
                        <a:pt x="56939" y="63"/>
                      </a:lnTo>
                      <a:lnTo>
                        <a:pt x="56625" y="25"/>
                      </a:lnTo>
                      <a:lnTo>
                        <a:pt x="56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25;p31"/>
                <p:cNvSpPr/>
                <p:nvPr/>
              </p:nvSpPr>
              <p:spPr>
                <a:xfrm>
                  <a:off x="4083825" y="3834125"/>
                  <a:ext cx="228050" cy="872375"/>
                </a:xfrm>
                <a:custGeom>
                  <a:avLst/>
                  <a:gdLst/>
                  <a:ahLst/>
                  <a:cxnLst/>
                  <a:rect l="l" t="t" r="r" b="b"/>
                  <a:pathLst>
                    <a:path w="9122" h="34895" extrusionOk="0">
                      <a:moveTo>
                        <a:pt x="0" y="1"/>
                      </a:moveTo>
                      <a:lnTo>
                        <a:pt x="0" y="34894"/>
                      </a:lnTo>
                      <a:lnTo>
                        <a:pt x="9122" y="34894"/>
                      </a:lnTo>
                      <a:lnTo>
                        <a:pt x="9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26;p31"/>
                <p:cNvSpPr/>
                <p:nvPr/>
              </p:nvSpPr>
              <p:spPr>
                <a:xfrm>
                  <a:off x="4131175" y="4454900"/>
                  <a:ext cx="133650" cy="872375"/>
                </a:xfrm>
                <a:custGeom>
                  <a:avLst/>
                  <a:gdLst/>
                  <a:ahLst/>
                  <a:cxnLst/>
                  <a:rect l="l" t="t" r="r" b="b"/>
                  <a:pathLst>
                    <a:path w="5346" h="34895" extrusionOk="0">
                      <a:moveTo>
                        <a:pt x="1" y="0"/>
                      </a:moveTo>
                      <a:lnTo>
                        <a:pt x="1" y="34894"/>
                      </a:lnTo>
                      <a:lnTo>
                        <a:pt x="5346" y="34894"/>
                      </a:lnTo>
                      <a:lnTo>
                        <a:pt x="5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27;p31"/>
                <p:cNvSpPr/>
                <p:nvPr/>
              </p:nvSpPr>
              <p:spPr>
                <a:xfrm>
                  <a:off x="3241900" y="3608900"/>
                  <a:ext cx="1732475" cy="335350"/>
                </a:xfrm>
                <a:custGeom>
                  <a:avLst/>
                  <a:gdLst/>
                  <a:ahLst/>
                  <a:cxnLst/>
                  <a:rect l="l" t="t" r="r" b="b"/>
                  <a:pathLst>
                    <a:path w="69299" h="13414" extrusionOk="0">
                      <a:moveTo>
                        <a:pt x="5245" y="1"/>
                      </a:moveTo>
                      <a:lnTo>
                        <a:pt x="4957" y="26"/>
                      </a:lnTo>
                      <a:lnTo>
                        <a:pt x="4681" y="51"/>
                      </a:lnTo>
                      <a:lnTo>
                        <a:pt x="4417" y="89"/>
                      </a:lnTo>
                      <a:lnTo>
                        <a:pt x="4141" y="139"/>
                      </a:lnTo>
                      <a:lnTo>
                        <a:pt x="3890" y="201"/>
                      </a:lnTo>
                      <a:lnTo>
                        <a:pt x="3627" y="277"/>
                      </a:lnTo>
                      <a:lnTo>
                        <a:pt x="3376" y="365"/>
                      </a:lnTo>
                      <a:lnTo>
                        <a:pt x="3137" y="452"/>
                      </a:lnTo>
                      <a:lnTo>
                        <a:pt x="2899" y="553"/>
                      </a:lnTo>
                      <a:lnTo>
                        <a:pt x="2661" y="666"/>
                      </a:lnTo>
                      <a:lnTo>
                        <a:pt x="2435" y="779"/>
                      </a:lnTo>
                      <a:lnTo>
                        <a:pt x="2222" y="917"/>
                      </a:lnTo>
                      <a:lnTo>
                        <a:pt x="2008" y="1055"/>
                      </a:lnTo>
                      <a:lnTo>
                        <a:pt x="1807" y="1193"/>
                      </a:lnTo>
                      <a:lnTo>
                        <a:pt x="1619" y="1343"/>
                      </a:lnTo>
                      <a:lnTo>
                        <a:pt x="1444" y="1506"/>
                      </a:lnTo>
                      <a:lnTo>
                        <a:pt x="1268" y="1669"/>
                      </a:lnTo>
                      <a:lnTo>
                        <a:pt x="1105" y="1845"/>
                      </a:lnTo>
                      <a:lnTo>
                        <a:pt x="942" y="2033"/>
                      </a:lnTo>
                      <a:lnTo>
                        <a:pt x="804" y="2222"/>
                      </a:lnTo>
                      <a:lnTo>
                        <a:pt x="666" y="2410"/>
                      </a:lnTo>
                      <a:lnTo>
                        <a:pt x="553" y="2611"/>
                      </a:lnTo>
                      <a:lnTo>
                        <a:pt x="440" y="2811"/>
                      </a:lnTo>
                      <a:lnTo>
                        <a:pt x="339" y="3025"/>
                      </a:lnTo>
                      <a:lnTo>
                        <a:pt x="252" y="3238"/>
                      </a:lnTo>
                      <a:lnTo>
                        <a:pt x="176" y="3451"/>
                      </a:lnTo>
                      <a:lnTo>
                        <a:pt x="114" y="3677"/>
                      </a:lnTo>
                      <a:lnTo>
                        <a:pt x="63" y="3903"/>
                      </a:lnTo>
                      <a:lnTo>
                        <a:pt x="38" y="4141"/>
                      </a:lnTo>
                      <a:lnTo>
                        <a:pt x="13" y="4367"/>
                      </a:lnTo>
                      <a:lnTo>
                        <a:pt x="1" y="4606"/>
                      </a:lnTo>
                      <a:lnTo>
                        <a:pt x="1" y="8796"/>
                      </a:lnTo>
                      <a:lnTo>
                        <a:pt x="13" y="9035"/>
                      </a:lnTo>
                      <a:lnTo>
                        <a:pt x="38" y="9273"/>
                      </a:lnTo>
                      <a:lnTo>
                        <a:pt x="63" y="9499"/>
                      </a:lnTo>
                      <a:lnTo>
                        <a:pt x="114" y="9725"/>
                      </a:lnTo>
                      <a:lnTo>
                        <a:pt x="176" y="9951"/>
                      </a:lnTo>
                      <a:lnTo>
                        <a:pt x="252" y="10176"/>
                      </a:lnTo>
                      <a:lnTo>
                        <a:pt x="339" y="10390"/>
                      </a:lnTo>
                      <a:lnTo>
                        <a:pt x="440" y="10591"/>
                      </a:lnTo>
                      <a:lnTo>
                        <a:pt x="553" y="10804"/>
                      </a:lnTo>
                      <a:lnTo>
                        <a:pt x="666" y="10992"/>
                      </a:lnTo>
                      <a:lnTo>
                        <a:pt x="804" y="11193"/>
                      </a:lnTo>
                      <a:lnTo>
                        <a:pt x="942" y="11381"/>
                      </a:lnTo>
                      <a:lnTo>
                        <a:pt x="1105" y="11557"/>
                      </a:lnTo>
                      <a:lnTo>
                        <a:pt x="1268" y="11732"/>
                      </a:lnTo>
                      <a:lnTo>
                        <a:pt x="1444" y="11895"/>
                      </a:lnTo>
                      <a:lnTo>
                        <a:pt x="1619" y="12059"/>
                      </a:lnTo>
                      <a:lnTo>
                        <a:pt x="1807" y="12209"/>
                      </a:lnTo>
                      <a:lnTo>
                        <a:pt x="2008" y="12360"/>
                      </a:lnTo>
                      <a:lnTo>
                        <a:pt x="2222" y="12498"/>
                      </a:lnTo>
                      <a:lnTo>
                        <a:pt x="2435" y="12623"/>
                      </a:lnTo>
                      <a:lnTo>
                        <a:pt x="2661" y="12749"/>
                      </a:lnTo>
                      <a:lnTo>
                        <a:pt x="2899" y="12849"/>
                      </a:lnTo>
                      <a:lnTo>
                        <a:pt x="3137" y="12962"/>
                      </a:lnTo>
                      <a:lnTo>
                        <a:pt x="3376" y="13050"/>
                      </a:lnTo>
                      <a:lnTo>
                        <a:pt x="3627" y="13125"/>
                      </a:lnTo>
                      <a:lnTo>
                        <a:pt x="3890" y="13200"/>
                      </a:lnTo>
                      <a:lnTo>
                        <a:pt x="4141" y="13263"/>
                      </a:lnTo>
                      <a:lnTo>
                        <a:pt x="4417" y="13313"/>
                      </a:lnTo>
                      <a:lnTo>
                        <a:pt x="4681" y="13363"/>
                      </a:lnTo>
                      <a:lnTo>
                        <a:pt x="4957" y="13389"/>
                      </a:lnTo>
                      <a:lnTo>
                        <a:pt x="5245" y="13401"/>
                      </a:lnTo>
                      <a:lnTo>
                        <a:pt x="5521" y="13414"/>
                      </a:lnTo>
                      <a:lnTo>
                        <a:pt x="63778" y="13414"/>
                      </a:lnTo>
                      <a:lnTo>
                        <a:pt x="64054" y="13401"/>
                      </a:lnTo>
                      <a:lnTo>
                        <a:pt x="64342" y="13389"/>
                      </a:lnTo>
                      <a:lnTo>
                        <a:pt x="64618" y="13363"/>
                      </a:lnTo>
                      <a:lnTo>
                        <a:pt x="64882" y="13313"/>
                      </a:lnTo>
                      <a:lnTo>
                        <a:pt x="65158" y="13263"/>
                      </a:lnTo>
                      <a:lnTo>
                        <a:pt x="65421" y="13200"/>
                      </a:lnTo>
                      <a:lnTo>
                        <a:pt x="65672" y="13125"/>
                      </a:lnTo>
                      <a:lnTo>
                        <a:pt x="65923" y="13050"/>
                      </a:lnTo>
                      <a:lnTo>
                        <a:pt x="66174" y="12962"/>
                      </a:lnTo>
                      <a:lnTo>
                        <a:pt x="66412" y="12849"/>
                      </a:lnTo>
                      <a:lnTo>
                        <a:pt x="66638" y="12749"/>
                      </a:lnTo>
                      <a:lnTo>
                        <a:pt x="66864" y="12623"/>
                      </a:lnTo>
                      <a:lnTo>
                        <a:pt x="67077" y="12498"/>
                      </a:lnTo>
                      <a:lnTo>
                        <a:pt x="67291" y="12360"/>
                      </a:lnTo>
                      <a:lnTo>
                        <a:pt x="67492" y="12209"/>
                      </a:lnTo>
                      <a:lnTo>
                        <a:pt x="67680" y="12059"/>
                      </a:lnTo>
                      <a:lnTo>
                        <a:pt x="67868" y="11895"/>
                      </a:lnTo>
                      <a:lnTo>
                        <a:pt x="68031" y="11732"/>
                      </a:lnTo>
                      <a:lnTo>
                        <a:pt x="68194" y="11557"/>
                      </a:lnTo>
                      <a:lnTo>
                        <a:pt x="68357" y="11381"/>
                      </a:lnTo>
                      <a:lnTo>
                        <a:pt x="68495" y="11193"/>
                      </a:lnTo>
                      <a:lnTo>
                        <a:pt x="68633" y="10992"/>
                      </a:lnTo>
                      <a:lnTo>
                        <a:pt x="68759" y="10804"/>
                      </a:lnTo>
                      <a:lnTo>
                        <a:pt x="68859" y="10591"/>
                      </a:lnTo>
                      <a:lnTo>
                        <a:pt x="68960" y="10390"/>
                      </a:lnTo>
                      <a:lnTo>
                        <a:pt x="69047" y="10176"/>
                      </a:lnTo>
                      <a:lnTo>
                        <a:pt x="69123" y="9951"/>
                      </a:lnTo>
                      <a:lnTo>
                        <a:pt x="69185" y="9725"/>
                      </a:lnTo>
                      <a:lnTo>
                        <a:pt x="69236" y="9499"/>
                      </a:lnTo>
                      <a:lnTo>
                        <a:pt x="69273" y="9273"/>
                      </a:lnTo>
                      <a:lnTo>
                        <a:pt x="69286" y="9035"/>
                      </a:lnTo>
                      <a:lnTo>
                        <a:pt x="69298" y="8796"/>
                      </a:lnTo>
                      <a:lnTo>
                        <a:pt x="69298" y="4606"/>
                      </a:lnTo>
                      <a:lnTo>
                        <a:pt x="69286" y="4367"/>
                      </a:lnTo>
                      <a:lnTo>
                        <a:pt x="69273" y="4141"/>
                      </a:lnTo>
                      <a:lnTo>
                        <a:pt x="69236" y="3903"/>
                      </a:lnTo>
                      <a:lnTo>
                        <a:pt x="69185" y="3677"/>
                      </a:lnTo>
                      <a:lnTo>
                        <a:pt x="69123" y="3451"/>
                      </a:lnTo>
                      <a:lnTo>
                        <a:pt x="69047" y="3238"/>
                      </a:lnTo>
                      <a:lnTo>
                        <a:pt x="68960" y="3025"/>
                      </a:lnTo>
                      <a:lnTo>
                        <a:pt x="68859" y="2811"/>
                      </a:lnTo>
                      <a:lnTo>
                        <a:pt x="68759" y="2611"/>
                      </a:lnTo>
                      <a:lnTo>
                        <a:pt x="68633" y="2410"/>
                      </a:lnTo>
                      <a:lnTo>
                        <a:pt x="68495" y="2222"/>
                      </a:lnTo>
                      <a:lnTo>
                        <a:pt x="68357" y="2033"/>
                      </a:lnTo>
                      <a:lnTo>
                        <a:pt x="68194" y="1845"/>
                      </a:lnTo>
                      <a:lnTo>
                        <a:pt x="68031" y="1669"/>
                      </a:lnTo>
                      <a:lnTo>
                        <a:pt x="67868" y="1506"/>
                      </a:lnTo>
                      <a:lnTo>
                        <a:pt x="67680" y="1343"/>
                      </a:lnTo>
                      <a:lnTo>
                        <a:pt x="67492" y="1193"/>
                      </a:lnTo>
                      <a:lnTo>
                        <a:pt x="67291" y="1055"/>
                      </a:lnTo>
                      <a:lnTo>
                        <a:pt x="67077" y="917"/>
                      </a:lnTo>
                      <a:lnTo>
                        <a:pt x="66864" y="779"/>
                      </a:lnTo>
                      <a:lnTo>
                        <a:pt x="66638" y="666"/>
                      </a:lnTo>
                      <a:lnTo>
                        <a:pt x="66412" y="553"/>
                      </a:lnTo>
                      <a:lnTo>
                        <a:pt x="66174" y="452"/>
                      </a:lnTo>
                      <a:lnTo>
                        <a:pt x="65923" y="365"/>
                      </a:lnTo>
                      <a:lnTo>
                        <a:pt x="65672" y="277"/>
                      </a:lnTo>
                      <a:lnTo>
                        <a:pt x="65421" y="201"/>
                      </a:lnTo>
                      <a:lnTo>
                        <a:pt x="65158" y="139"/>
                      </a:lnTo>
                      <a:lnTo>
                        <a:pt x="64882" y="89"/>
                      </a:lnTo>
                      <a:lnTo>
                        <a:pt x="64618" y="51"/>
                      </a:lnTo>
                      <a:lnTo>
                        <a:pt x="64342" y="26"/>
                      </a:lnTo>
                      <a:lnTo>
                        <a:pt x="640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28;p31"/>
                <p:cNvSpPr/>
                <p:nvPr/>
              </p:nvSpPr>
              <p:spPr>
                <a:xfrm>
                  <a:off x="3241900" y="3301500"/>
                  <a:ext cx="1732475" cy="335350"/>
                </a:xfrm>
                <a:custGeom>
                  <a:avLst/>
                  <a:gdLst/>
                  <a:ahLst/>
                  <a:cxnLst/>
                  <a:rect l="l" t="t" r="r" b="b"/>
                  <a:pathLst>
                    <a:path w="69299" h="13414" extrusionOk="0">
                      <a:moveTo>
                        <a:pt x="5245" y="1"/>
                      </a:moveTo>
                      <a:lnTo>
                        <a:pt x="4957" y="26"/>
                      </a:lnTo>
                      <a:lnTo>
                        <a:pt x="4681" y="51"/>
                      </a:lnTo>
                      <a:lnTo>
                        <a:pt x="4417" y="88"/>
                      </a:lnTo>
                      <a:lnTo>
                        <a:pt x="4141" y="139"/>
                      </a:lnTo>
                      <a:lnTo>
                        <a:pt x="3890" y="201"/>
                      </a:lnTo>
                      <a:lnTo>
                        <a:pt x="3627" y="277"/>
                      </a:lnTo>
                      <a:lnTo>
                        <a:pt x="3376" y="364"/>
                      </a:lnTo>
                      <a:lnTo>
                        <a:pt x="3137" y="452"/>
                      </a:lnTo>
                      <a:lnTo>
                        <a:pt x="2899" y="553"/>
                      </a:lnTo>
                      <a:lnTo>
                        <a:pt x="2661" y="666"/>
                      </a:lnTo>
                      <a:lnTo>
                        <a:pt x="2435" y="778"/>
                      </a:lnTo>
                      <a:lnTo>
                        <a:pt x="2222" y="916"/>
                      </a:lnTo>
                      <a:lnTo>
                        <a:pt x="2008" y="1054"/>
                      </a:lnTo>
                      <a:lnTo>
                        <a:pt x="1807" y="1192"/>
                      </a:lnTo>
                      <a:lnTo>
                        <a:pt x="1619" y="1343"/>
                      </a:lnTo>
                      <a:lnTo>
                        <a:pt x="1444" y="1506"/>
                      </a:lnTo>
                      <a:lnTo>
                        <a:pt x="1268" y="1669"/>
                      </a:lnTo>
                      <a:lnTo>
                        <a:pt x="1105" y="1845"/>
                      </a:lnTo>
                      <a:lnTo>
                        <a:pt x="942" y="2033"/>
                      </a:lnTo>
                      <a:lnTo>
                        <a:pt x="804" y="2221"/>
                      </a:lnTo>
                      <a:lnTo>
                        <a:pt x="666" y="2410"/>
                      </a:lnTo>
                      <a:lnTo>
                        <a:pt x="553" y="2610"/>
                      </a:lnTo>
                      <a:lnTo>
                        <a:pt x="440" y="2811"/>
                      </a:lnTo>
                      <a:lnTo>
                        <a:pt x="339" y="3024"/>
                      </a:lnTo>
                      <a:lnTo>
                        <a:pt x="252" y="3238"/>
                      </a:lnTo>
                      <a:lnTo>
                        <a:pt x="176" y="3451"/>
                      </a:lnTo>
                      <a:lnTo>
                        <a:pt x="114" y="3677"/>
                      </a:lnTo>
                      <a:lnTo>
                        <a:pt x="63" y="3903"/>
                      </a:lnTo>
                      <a:lnTo>
                        <a:pt x="38" y="4141"/>
                      </a:lnTo>
                      <a:lnTo>
                        <a:pt x="13" y="4367"/>
                      </a:lnTo>
                      <a:lnTo>
                        <a:pt x="1" y="4605"/>
                      </a:lnTo>
                      <a:lnTo>
                        <a:pt x="1" y="8796"/>
                      </a:lnTo>
                      <a:lnTo>
                        <a:pt x="13" y="9034"/>
                      </a:lnTo>
                      <a:lnTo>
                        <a:pt x="38" y="9273"/>
                      </a:lnTo>
                      <a:lnTo>
                        <a:pt x="63" y="9499"/>
                      </a:lnTo>
                      <a:lnTo>
                        <a:pt x="114" y="9725"/>
                      </a:lnTo>
                      <a:lnTo>
                        <a:pt x="176" y="9950"/>
                      </a:lnTo>
                      <a:lnTo>
                        <a:pt x="252" y="10176"/>
                      </a:lnTo>
                      <a:lnTo>
                        <a:pt x="339" y="10390"/>
                      </a:lnTo>
                      <a:lnTo>
                        <a:pt x="440" y="10590"/>
                      </a:lnTo>
                      <a:lnTo>
                        <a:pt x="553" y="10804"/>
                      </a:lnTo>
                      <a:lnTo>
                        <a:pt x="666" y="10992"/>
                      </a:lnTo>
                      <a:lnTo>
                        <a:pt x="804" y="11193"/>
                      </a:lnTo>
                      <a:lnTo>
                        <a:pt x="942" y="11381"/>
                      </a:lnTo>
                      <a:lnTo>
                        <a:pt x="1105" y="11556"/>
                      </a:lnTo>
                      <a:lnTo>
                        <a:pt x="1268" y="11732"/>
                      </a:lnTo>
                      <a:lnTo>
                        <a:pt x="1444" y="11895"/>
                      </a:lnTo>
                      <a:lnTo>
                        <a:pt x="1619" y="12058"/>
                      </a:lnTo>
                      <a:lnTo>
                        <a:pt x="1807" y="12209"/>
                      </a:lnTo>
                      <a:lnTo>
                        <a:pt x="2008" y="12359"/>
                      </a:lnTo>
                      <a:lnTo>
                        <a:pt x="2222" y="12497"/>
                      </a:lnTo>
                      <a:lnTo>
                        <a:pt x="2435" y="12623"/>
                      </a:lnTo>
                      <a:lnTo>
                        <a:pt x="2661" y="12748"/>
                      </a:lnTo>
                      <a:lnTo>
                        <a:pt x="2899" y="12849"/>
                      </a:lnTo>
                      <a:lnTo>
                        <a:pt x="3137" y="12949"/>
                      </a:lnTo>
                      <a:lnTo>
                        <a:pt x="3376" y="13050"/>
                      </a:lnTo>
                      <a:lnTo>
                        <a:pt x="3627" y="13125"/>
                      </a:lnTo>
                      <a:lnTo>
                        <a:pt x="3890" y="13200"/>
                      </a:lnTo>
                      <a:lnTo>
                        <a:pt x="4141" y="13263"/>
                      </a:lnTo>
                      <a:lnTo>
                        <a:pt x="4417" y="13313"/>
                      </a:lnTo>
                      <a:lnTo>
                        <a:pt x="4681" y="13351"/>
                      </a:lnTo>
                      <a:lnTo>
                        <a:pt x="4957" y="13388"/>
                      </a:lnTo>
                      <a:lnTo>
                        <a:pt x="5245" y="13401"/>
                      </a:lnTo>
                      <a:lnTo>
                        <a:pt x="5521" y="13413"/>
                      </a:lnTo>
                      <a:lnTo>
                        <a:pt x="63778" y="13413"/>
                      </a:lnTo>
                      <a:lnTo>
                        <a:pt x="64054" y="13401"/>
                      </a:lnTo>
                      <a:lnTo>
                        <a:pt x="64342" y="13388"/>
                      </a:lnTo>
                      <a:lnTo>
                        <a:pt x="64618" y="13351"/>
                      </a:lnTo>
                      <a:lnTo>
                        <a:pt x="64882" y="13313"/>
                      </a:lnTo>
                      <a:lnTo>
                        <a:pt x="65158" y="13263"/>
                      </a:lnTo>
                      <a:lnTo>
                        <a:pt x="65421" y="13200"/>
                      </a:lnTo>
                      <a:lnTo>
                        <a:pt x="65672" y="13125"/>
                      </a:lnTo>
                      <a:lnTo>
                        <a:pt x="65923" y="13050"/>
                      </a:lnTo>
                      <a:lnTo>
                        <a:pt x="66174" y="12949"/>
                      </a:lnTo>
                      <a:lnTo>
                        <a:pt x="66412" y="12849"/>
                      </a:lnTo>
                      <a:lnTo>
                        <a:pt x="66638" y="12748"/>
                      </a:lnTo>
                      <a:lnTo>
                        <a:pt x="66864" y="12623"/>
                      </a:lnTo>
                      <a:lnTo>
                        <a:pt x="67077" y="12497"/>
                      </a:lnTo>
                      <a:lnTo>
                        <a:pt x="67291" y="12359"/>
                      </a:lnTo>
                      <a:lnTo>
                        <a:pt x="67492" y="12209"/>
                      </a:lnTo>
                      <a:lnTo>
                        <a:pt x="67680" y="12058"/>
                      </a:lnTo>
                      <a:lnTo>
                        <a:pt x="67868" y="11895"/>
                      </a:lnTo>
                      <a:lnTo>
                        <a:pt x="68031" y="11732"/>
                      </a:lnTo>
                      <a:lnTo>
                        <a:pt x="68194" y="11556"/>
                      </a:lnTo>
                      <a:lnTo>
                        <a:pt x="68357" y="11381"/>
                      </a:lnTo>
                      <a:lnTo>
                        <a:pt x="68495" y="11193"/>
                      </a:lnTo>
                      <a:lnTo>
                        <a:pt x="68633" y="10992"/>
                      </a:lnTo>
                      <a:lnTo>
                        <a:pt x="68759" y="10804"/>
                      </a:lnTo>
                      <a:lnTo>
                        <a:pt x="68859" y="10590"/>
                      </a:lnTo>
                      <a:lnTo>
                        <a:pt x="68960" y="10390"/>
                      </a:lnTo>
                      <a:lnTo>
                        <a:pt x="69047" y="10176"/>
                      </a:lnTo>
                      <a:lnTo>
                        <a:pt x="69123" y="9950"/>
                      </a:lnTo>
                      <a:lnTo>
                        <a:pt x="69185" y="9725"/>
                      </a:lnTo>
                      <a:lnTo>
                        <a:pt x="69236" y="9499"/>
                      </a:lnTo>
                      <a:lnTo>
                        <a:pt x="69273" y="9273"/>
                      </a:lnTo>
                      <a:lnTo>
                        <a:pt x="69286" y="9034"/>
                      </a:lnTo>
                      <a:lnTo>
                        <a:pt x="69298" y="8796"/>
                      </a:lnTo>
                      <a:lnTo>
                        <a:pt x="69298" y="4605"/>
                      </a:lnTo>
                      <a:lnTo>
                        <a:pt x="69286" y="4367"/>
                      </a:lnTo>
                      <a:lnTo>
                        <a:pt x="69273" y="4141"/>
                      </a:lnTo>
                      <a:lnTo>
                        <a:pt x="69236" y="3903"/>
                      </a:lnTo>
                      <a:lnTo>
                        <a:pt x="69185" y="3677"/>
                      </a:lnTo>
                      <a:lnTo>
                        <a:pt x="69123" y="3451"/>
                      </a:lnTo>
                      <a:lnTo>
                        <a:pt x="69047" y="3238"/>
                      </a:lnTo>
                      <a:lnTo>
                        <a:pt x="68960" y="3024"/>
                      </a:lnTo>
                      <a:lnTo>
                        <a:pt x="68859" y="2811"/>
                      </a:lnTo>
                      <a:lnTo>
                        <a:pt x="68759" y="2610"/>
                      </a:lnTo>
                      <a:lnTo>
                        <a:pt x="68633" y="2410"/>
                      </a:lnTo>
                      <a:lnTo>
                        <a:pt x="68495" y="2221"/>
                      </a:lnTo>
                      <a:lnTo>
                        <a:pt x="68357" y="2033"/>
                      </a:lnTo>
                      <a:lnTo>
                        <a:pt x="68194" y="1845"/>
                      </a:lnTo>
                      <a:lnTo>
                        <a:pt x="68031" y="1669"/>
                      </a:lnTo>
                      <a:lnTo>
                        <a:pt x="67868" y="1506"/>
                      </a:lnTo>
                      <a:lnTo>
                        <a:pt x="67680" y="1343"/>
                      </a:lnTo>
                      <a:lnTo>
                        <a:pt x="67492" y="1192"/>
                      </a:lnTo>
                      <a:lnTo>
                        <a:pt x="67291" y="1054"/>
                      </a:lnTo>
                      <a:lnTo>
                        <a:pt x="67077" y="916"/>
                      </a:lnTo>
                      <a:lnTo>
                        <a:pt x="66864" y="778"/>
                      </a:lnTo>
                      <a:lnTo>
                        <a:pt x="66638" y="666"/>
                      </a:lnTo>
                      <a:lnTo>
                        <a:pt x="66412" y="553"/>
                      </a:lnTo>
                      <a:lnTo>
                        <a:pt x="66174" y="452"/>
                      </a:lnTo>
                      <a:lnTo>
                        <a:pt x="65923" y="364"/>
                      </a:lnTo>
                      <a:lnTo>
                        <a:pt x="65672" y="277"/>
                      </a:lnTo>
                      <a:lnTo>
                        <a:pt x="65421" y="201"/>
                      </a:lnTo>
                      <a:lnTo>
                        <a:pt x="65158" y="139"/>
                      </a:lnTo>
                      <a:lnTo>
                        <a:pt x="64882" y="88"/>
                      </a:lnTo>
                      <a:lnTo>
                        <a:pt x="64618" y="51"/>
                      </a:lnTo>
                      <a:lnTo>
                        <a:pt x="64342" y="26"/>
                      </a:lnTo>
                      <a:lnTo>
                        <a:pt x="640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29;p31"/>
                <p:cNvSpPr/>
                <p:nvPr/>
              </p:nvSpPr>
              <p:spPr>
                <a:xfrm>
                  <a:off x="3480625" y="4639975"/>
                  <a:ext cx="1434450" cy="703275"/>
                </a:xfrm>
                <a:custGeom>
                  <a:avLst/>
                  <a:gdLst/>
                  <a:ahLst/>
                  <a:cxnLst/>
                  <a:rect l="l" t="t" r="r" b="b"/>
                  <a:pathLst>
                    <a:path w="57378" h="28131" extrusionOk="0">
                      <a:moveTo>
                        <a:pt x="28695" y="0"/>
                      </a:moveTo>
                      <a:lnTo>
                        <a:pt x="27955" y="13"/>
                      </a:lnTo>
                      <a:lnTo>
                        <a:pt x="27215" y="25"/>
                      </a:lnTo>
                      <a:lnTo>
                        <a:pt x="26487" y="63"/>
                      </a:lnTo>
                      <a:lnTo>
                        <a:pt x="25759" y="101"/>
                      </a:lnTo>
                      <a:lnTo>
                        <a:pt x="25044" y="163"/>
                      </a:lnTo>
                      <a:lnTo>
                        <a:pt x="24329" y="226"/>
                      </a:lnTo>
                      <a:lnTo>
                        <a:pt x="23614" y="314"/>
                      </a:lnTo>
                      <a:lnTo>
                        <a:pt x="22911" y="402"/>
                      </a:lnTo>
                      <a:lnTo>
                        <a:pt x="22221" y="515"/>
                      </a:lnTo>
                      <a:lnTo>
                        <a:pt x="21531" y="628"/>
                      </a:lnTo>
                      <a:lnTo>
                        <a:pt x="20841" y="753"/>
                      </a:lnTo>
                      <a:lnTo>
                        <a:pt x="20176" y="904"/>
                      </a:lnTo>
                      <a:lnTo>
                        <a:pt x="19498" y="1054"/>
                      </a:lnTo>
                      <a:lnTo>
                        <a:pt x="18833" y="1217"/>
                      </a:lnTo>
                      <a:lnTo>
                        <a:pt x="18181" y="1380"/>
                      </a:lnTo>
                      <a:lnTo>
                        <a:pt x="17541" y="1569"/>
                      </a:lnTo>
                      <a:lnTo>
                        <a:pt x="16901" y="1757"/>
                      </a:lnTo>
                      <a:lnTo>
                        <a:pt x="16261" y="1970"/>
                      </a:lnTo>
                      <a:lnTo>
                        <a:pt x="15646" y="2183"/>
                      </a:lnTo>
                      <a:lnTo>
                        <a:pt x="15031" y="2409"/>
                      </a:lnTo>
                      <a:lnTo>
                        <a:pt x="14429" y="2648"/>
                      </a:lnTo>
                      <a:lnTo>
                        <a:pt x="13827" y="2886"/>
                      </a:lnTo>
                      <a:lnTo>
                        <a:pt x="13237" y="3137"/>
                      </a:lnTo>
                      <a:lnTo>
                        <a:pt x="12660" y="3400"/>
                      </a:lnTo>
                      <a:lnTo>
                        <a:pt x="12095" y="3677"/>
                      </a:lnTo>
                      <a:lnTo>
                        <a:pt x="11543" y="3965"/>
                      </a:lnTo>
                      <a:lnTo>
                        <a:pt x="10991" y="4254"/>
                      </a:lnTo>
                      <a:lnTo>
                        <a:pt x="10452" y="4555"/>
                      </a:lnTo>
                      <a:lnTo>
                        <a:pt x="9925" y="4856"/>
                      </a:lnTo>
                      <a:lnTo>
                        <a:pt x="9410" y="5182"/>
                      </a:lnTo>
                      <a:lnTo>
                        <a:pt x="8908" y="5496"/>
                      </a:lnTo>
                      <a:lnTo>
                        <a:pt x="8419" y="5835"/>
                      </a:lnTo>
                      <a:lnTo>
                        <a:pt x="7930" y="6173"/>
                      </a:lnTo>
                      <a:lnTo>
                        <a:pt x="7466" y="6525"/>
                      </a:lnTo>
                      <a:lnTo>
                        <a:pt x="7014" y="6889"/>
                      </a:lnTo>
                      <a:lnTo>
                        <a:pt x="6562" y="7252"/>
                      </a:lnTo>
                      <a:lnTo>
                        <a:pt x="6136" y="7616"/>
                      </a:lnTo>
                      <a:lnTo>
                        <a:pt x="5709" y="8005"/>
                      </a:lnTo>
                      <a:lnTo>
                        <a:pt x="5307" y="8382"/>
                      </a:lnTo>
                      <a:lnTo>
                        <a:pt x="4906" y="8783"/>
                      </a:lnTo>
                      <a:lnTo>
                        <a:pt x="4530" y="9185"/>
                      </a:lnTo>
                      <a:lnTo>
                        <a:pt x="4166" y="9586"/>
                      </a:lnTo>
                      <a:lnTo>
                        <a:pt x="3814" y="10000"/>
                      </a:lnTo>
                      <a:lnTo>
                        <a:pt x="3476" y="10427"/>
                      </a:lnTo>
                      <a:lnTo>
                        <a:pt x="3149" y="10853"/>
                      </a:lnTo>
                      <a:lnTo>
                        <a:pt x="2836" y="11280"/>
                      </a:lnTo>
                      <a:lnTo>
                        <a:pt x="2547" y="11719"/>
                      </a:lnTo>
                      <a:lnTo>
                        <a:pt x="2259" y="12158"/>
                      </a:lnTo>
                      <a:lnTo>
                        <a:pt x="1995" y="12610"/>
                      </a:lnTo>
                      <a:lnTo>
                        <a:pt x="1744" y="13062"/>
                      </a:lnTo>
                      <a:lnTo>
                        <a:pt x="1518" y="13526"/>
                      </a:lnTo>
                      <a:lnTo>
                        <a:pt x="1292" y="13990"/>
                      </a:lnTo>
                      <a:lnTo>
                        <a:pt x="1092" y="14455"/>
                      </a:lnTo>
                      <a:lnTo>
                        <a:pt x="916" y="14931"/>
                      </a:lnTo>
                      <a:lnTo>
                        <a:pt x="740" y="15408"/>
                      </a:lnTo>
                      <a:lnTo>
                        <a:pt x="590" y="15897"/>
                      </a:lnTo>
                      <a:lnTo>
                        <a:pt x="452" y="16374"/>
                      </a:lnTo>
                      <a:lnTo>
                        <a:pt x="339" y="16876"/>
                      </a:lnTo>
                      <a:lnTo>
                        <a:pt x="238" y="17365"/>
                      </a:lnTo>
                      <a:lnTo>
                        <a:pt x="151" y="17867"/>
                      </a:lnTo>
                      <a:lnTo>
                        <a:pt x="88" y="18369"/>
                      </a:lnTo>
                      <a:lnTo>
                        <a:pt x="38" y="18871"/>
                      </a:lnTo>
                      <a:lnTo>
                        <a:pt x="13" y="19386"/>
                      </a:lnTo>
                      <a:lnTo>
                        <a:pt x="0" y="19900"/>
                      </a:lnTo>
                      <a:lnTo>
                        <a:pt x="13" y="20389"/>
                      </a:lnTo>
                      <a:lnTo>
                        <a:pt x="38" y="20891"/>
                      </a:lnTo>
                      <a:lnTo>
                        <a:pt x="88" y="21381"/>
                      </a:lnTo>
                      <a:lnTo>
                        <a:pt x="138" y="21882"/>
                      </a:lnTo>
                      <a:lnTo>
                        <a:pt x="226" y="22372"/>
                      </a:lnTo>
                      <a:lnTo>
                        <a:pt x="314" y="22861"/>
                      </a:lnTo>
                      <a:lnTo>
                        <a:pt x="427" y="23338"/>
                      </a:lnTo>
                      <a:lnTo>
                        <a:pt x="552" y="23827"/>
                      </a:lnTo>
                      <a:lnTo>
                        <a:pt x="703" y="24304"/>
                      </a:lnTo>
                      <a:lnTo>
                        <a:pt x="866" y="24781"/>
                      </a:lnTo>
                      <a:lnTo>
                        <a:pt x="1041" y="25258"/>
                      </a:lnTo>
                      <a:lnTo>
                        <a:pt x="1230" y="25722"/>
                      </a:lnTo>
                      <a:lnTo>
                        <a:pt x="1443" y="26199"/>
                      </a:lnTo>
                      <a:lnTo>
                        <a:pt x="1681" y="26663"/>
                      </a:lnTo>
                      <a:lnTo>
                        <a:pt x="1920" y="27115"/>
                      </a:lnTo>
                      <a:lnTo>
                        <a:pt x="2183" y="27579"/>
                      </a:lnTo>
                      <a:lnTo>
                        <a:pt x="6399" y="25069"/>
                      </a:lnTo>
                      <a:lnTo>
                        <a:pt x="6223" y="24756"/>
                      </a:lnTo>
                      <a:lnTo>
                        <a:pt x="6048" y="24442"/>
                      </a:lnTo>
                      <a:lnTo>
                        <a:pt x="5897" y="24116"/>
                      </a:lnTo>
                      <a:lnTo>
                        <a:pt x="5747" y="23802"/>
                      </a:lnTo>
                      <a:lnTo>
                        <a:pt x="5621" y="23488"/>
                      </a:lnTo>
                      <a:lnTo>
                        <a:pt x="5496" y="23162"/>
                      </a:lnTo>
                      <a:lnTo>
                        <a:pt x="5383" y="22849"/>
                      </a:lnTo>
                      <a:lnTo>
                        <a:pt x="5282" y="22522"/>
                      </a:lnTo>
                      <a:lnTo>
                        <a:pt x="5195" y="22196"/>
                      </a:lnTo>
                      <a:lnTo>
                        <a:pt x="5119" y="21870"/>
                      </a:lnTo>
                      <a:lnTo>
                        <a:pt x="5057" y="21544"/>
                      </a:lnTo>
                      <a:lnTo>
                        <a:pt x="5006" y="21217"/>
                      </a:lnTo>
                      <a:lnTo>
                        <a:pt x="4969" y="20891"/>
                      </a:lnTo>
                      <a:lnTo>
                        <a:pt x="4931" y="20552"/>
                      </a:lnTo>
                      <a:lnTo>
                        <a:pt x="4919" y="20226"/>
                      </a:lnTo>
                      <a:lnTo>
                        <a:pt x="4906" y="19900"/>
                      </a:lnTo>
                      <a:lnTo>
                        <a:pt x="4919" y="19511"/>
                      </a:lnTo>
                      <a:lnTo>
                        <a:pt x="4944" y="19135"/>
                      </a:lnTo>
                      <a:lnTo>
                        <a:pt x="4981" y="18758"/>
                      </a:lnTo>
                      <a:lnTo>
                        <a:pt x="5031" y="18394"/>
                      </a:lnTo>
                      <a:lnTo>
                        <a:pt x="5107" y="18018"/>
                      </a:lnTo>
                      <a:lnTo>
                        <a:pt x="5195" y="17654"/>
                      </a:lnTo>
                      <a:lnTo>
                        <a:pt x="5295" y="17278"/>
                      </a:lnTo>
                      <a:lnTo>
                        <a:pt x="5408" y="16914"/>
                      </a:lnTo>
                      <a:lnTo>
                        <a:pt x="5533" y="16562"/>
                      </a:lnTo>
                      <a:lnTo>
                        <a:pt x="5671" y="16199"/>
                      </a:lnTo>
                      <a:lnTo>
                        <a:pt x="5834" y="15847"/>
                      </a:lnTo>
                      <a:lnTo>
                        <a:pt x="5998" y="15496"/>
                      </a:lnTo>
                      <a:lnTo>
                        <a:pt x="6186" y="15145"/>
                      </a:lnTo>
                      <a:lnTo>
                        <a:pt x="6387" y="14806"/>
                      </a:lnTo>
                      <a:lnTo>
                        <a:pt x="6587" y="14467"/>
                      </a:lnTo>
                      <a:lnTo>
                        <a:pt x="6813" y="14128"/>
                      </a:lnTo>
                      <a:lnTo>
                        <a:pt x="7052" y="13790"/>
                      </a:lnTo>
                      <a:lnTo>
                        <a:pt x="7302" y="13463"/>
                      </a:lnTo>
                      <a:lnTo>
                        <a:pt x="7553" y="13137"/>
                      </a:lnTo>
                      <a:lnTo>
                        <a:pt x="7829" y="12823"/>
                      </a:lnTo>
                      <a:lnTo>
                        <a:pt x="8118" y="12510"/>
                      </a:lnTo>
                      <a:lnTo>
                        <a:pt x="8407" y="12196"/>
                      </a:lnTo>
                      <a:lnTo>
                        <a:pt x="8720" y="11882"/>
                      </a:lnTo>
                      <a:lnTo>
                        <a:pt x="9034" y="11581"/>
                      </a:lnTo>
                      <a:lnTo>
                        <a:pt x="9360" y="11293"/>
                      </a:lnTo>
                      <a:lnTo>
                        <a:pt x="9712" y="10992"/>
                      </a:lnTo>
                      <a:lnTo>
                        <a:pt x="10063" y="10703"/>
                      </a:lnTo>
                      <a:lnTo>
                        <a:pt x="10414" y="10427"/>
                      </a:lnTo>
                      <a:lnTo>
                        <a:pt x="10791" y="10151"/>
                      </a:lnTo>
                      <a:lnTo>
                        <a:pt x="11180" y="9875"/>
                      </a:lnTo>
                      <a:lnTo>
                        <a:pt x="11568" y="9611"/>
                      </a:lnTo>
                      <a:lnTo>
                        <a:pt x="11970" y="9360"/>
                      </a:lnTo>
                      <a:lnTo>
                        <a:pt x="12384" y="9097"/>
                      </a:lnTo>
                      <a:lnTo>
                        <a:pt x="12798" y="8858"/>
                      </a:lnTo>
                      <a:lnTo>
                        <a:pt x="13225" y="8620"/>
                      </a:lnTo>
                      <a:lnTo>
                        <a:pt x="13664" y="8382"/>
                      </a:lnTo>
                      <a:lnTo>
                        <a:pt x="14116" y="8156"/>
                      </a:lnTo>
                      <a:lnTo>
                        <a:pt x="14567" y="7930"/>
                      </a:lnTo>
                      <a:lnTo>
                        <a:pt x="15031" y="7717"/>
                      </a:lnTo>
                      <a:lnTo>
                        <a:pt x="15508" y="7503"/>
                      </a:lnTo>
                      <a:lnTo>
                        <a:pt x="15985" y="7303"/>
                      </a:lnTo>
                      <a:lnTo>
                        <a:pt x="16462" y="7114"/>
                      </a:lnTo>
                      <a:lnTo>
                        <a:pt x="16964" y="6926"/>
                      </a:lnTo>
                      <a:lnTo>
                        <a:pt x="17466" y="6751"/>
                      </a:lnTo>
                      <a:lnTo>
                        <a:pt x="17967" y="6575"/>
                      </a:lnTo>
                      <a:lnTo>
                        <a:pt x="18482" y="6412"/>
                      </a:lnTo>
                      <a:lnTo>
                        <a:pt x="19009" y="6261"/>
                      </a:lnTo>
                      <a:lnTo>
                        <a:pt x="19536" y="6111"/>
                      </a:lnTo>
                      <a:lnTo>
                        <a:pt x="20075" y="5973"/>
                      </a:lnTo>
                      <a:lnTo>
                        <a:pt x="20615" y="5835"/>
                      </a:lnTo>
                      <a:lnTo>
                        <a:pt x="21154" y="5709"/>
                      </a:lnTo>
                      <a:lnTo>
                        <a:pt x="21707" y="5596"/>
                      </a:lnTo>
                      <a:lnTo>
                        <a:pt x="22271" y="5483"/>
                      </a:lnTo>
                      <a:lnTo>
                        <a:pt x="22823" y="5395"/>
                      </a:lnTo>
                      <a:lnTo>
                        <a:pt x="23400" y="5295"/>
                      </a:lnTo>
                      <a:lnTo>
                        <a:pt x="23965" y="5220"/>
                      </a:lnTo>
                      <a:lnTo>
                        <a:pt x="24542" y="5145"/>
                      </a:lnTo>
                      <a:lnTo>
                        <a:pt x="25119" y="5082"/>
                      </a:lnTo>
                      <a:lnTo>
                        <a:pt x="25709" y="5032"/>
                      </a:lnTo>
                      <a:lnTo>
                        <a:pt x="26299" y="4981"/>
                      </a:lnTo>
                      <a:lnTo>
                        <a:pt x="26888" y="4956"/>
                      </a:lnTo>
                      <a:lnTo>
                        <a:pt x="27491" y="4931"/>
                      </a:lnTo>
                      <a:lnTo>
                        <a:pt x="28093" y="4919"/>
                      </a:lnTo>
                      <a:lnTo>
                        <a:pt x="28695" y="4906"/>
                      </a:lnTo>
                      <a:lnTo>
                        <a:pt x="29298" y="4919"/>
                      </a:lnTo>
                      <a:lnTo>
                        <a:pt x="29887" y="4931"/>
                      </a:lnTo>
                      <a:lnTo>
                        <a:pt x="30490" y="4956"/>
                      </a:lnTo>
                      <a:lnTo>
                        <a:pt x="31079" y="4981"/>
                      </a:lnTo>
                      <a:lnTo>
                        <a:pt x="31669" y="5032"/>
                      </a:lnTo>
                      <a:lnTo>
                        <a:pt x="32259" y="5082"/>
                      </a:lnTo>
                      <a:lnTo>
                        <a:pt x="32836" y="5145"/>
                      </a:lnTo>
                      <a:lnTo>
                        <a:pt x="33413" y="5220"/>
                      </a:lnTo>
                      <a:lnTo>
                        <a:pt x="33990" y="5295"/>
                      </a:lnTo>
                      <a:lnTo>
                        <a:pt x="34555" y="5395"/>
                      </a:lnTo>
                      <a:lnTo>
                        <a:pt x="35119" y="5483"/>
                      </a:lnTo>
                      <a:lnTo>
                        <a:pt x="35671" y="5596"/>
                      </a:lnTo>
                      <a:lnTo>
                        <a:pt x="36224" y="5709"/>
                      </a:lnTo>
                      <a:lnTo>
                        <a:pt x="36763" y="5835"/>
                      </a:lnTo>
                      <a:lnTo>
                        <a:pt x="37315" y="5973"/>
                      </a:lnTo>
                      <a:lnTo>
                        <a:pt x="37842" y="6111"/>
                      </a:lnTo>
                      <a:lnTo>
                        <a:pt x="38369" y="6261"/>
                      </a:lnTo>
                      <a:lnTo>
                        <a:pt x="38896" y="6412"/>
                      </a:lnTo>
                      <a:lnTo>
                        <a:pt x="39410" y="6575"/>
                      </a:lnTo>
                      <a:lnTo>
                        <a:pt x="39912" y="6751"/>
                      </a:lnTo>
                      <a:lnTo>
                        <a:pt x="40414" y="6926"/>
                      </a:lnTo>
                      <a:lnTo>
                        <a:pt x="40916" y="7114"/>
                      </a:lnTo>
                      <a:lnTo>
                        <a:pt x="41405" y="7303"/>
                      </a:lnTo>
                      <a:lnTo>
                        <a:pt x="41882" y="7503"/>
                      </a:lnTo>
                      <a:lnTo>
                        <a:pt x="42347" y="7717"/>
                      </a:lnTo>
                      <a:lnTo>
                        <a:pt x="42811" y="7930"/>
                      </a:lnTo>
                      <a:lnTo>
                        <a:pt x="43262" y="8156"/>
                      </a:lnTo>
                      <a:lnTo>
                        <a:pt x="43714" y="8382"/>
                      </a:lnTo>
                      <a:lnTo>
                        <a:pt x="44153" y="8620"/>
                      </a:lnTo>
                      <a:lnTo>
                        <a:pt x="44580" y="8858"/>
                      </a:lnTo>
                      <a:lnTo>
                        <a:pt x="45006" y="9097"/>
                      </a:lnTo>
                      <a:lnTo>
                        <a:pt x="45408" y="9360"/>
                      </a:lnTo>
                      <a:lnTo>
                        <a:pt x="45810" y="9611"/>
                      </a:lnTo>
                      <a:lnTo>
                        <a:pt x="46211" y="9875"/>
                      </a:lnTo>
                      <a:lnTo>
                        <a:pt x="46587" y="10151"/>
                      </a:lnTo>
                      <a:lnTo>
                        <a:pt x="46964" y="10427"/>
                      </a:lnTo>
                      <a:lnTo>
                        <a:pt x="47328" y="10703"/>
                      </a:lnTo>
                      <a:lnTo>
                        <a:pt x="47679" y="10992"/>
                      </a:lnTo>
                      <a:lnTo>
                        <a:pt x="48018" y="11293"/>
                      </a:lnTo>
                      <a:lnTo>
                        <a:pt x="48344" y="11581"/>
                      </a:lnTo>
                      <a:lnTo>
                        <a:pt x="48658" y="11882"/>
                      </a:lnTo>
                      <a:lnTo>
                        <a:pt x="48971" y="12196"/>
                      </a:lnTo>
                      <a:lnTo>
                        <a:pt x="49260" y="12510"/>
                      </a:lnTo>
                      <a:lnTo>
                        <a:pt x="49549" y="12823"/>
                      </a:lnTo>
                      <a:lnTo>
                        <a:pt x="49825" y="13137"/>
                      </a:lnTo>
                      <a:lnTo>
                        <a:pt x="50088" y="13463"/>
                      </a:lnTo>
                      <a:lnTo>
                        <a:pt x="50326" y="13790"/>
                      </a:lnTo>
                      <a:lnTo>
                        <a:pt x="50565" y="14128"/>
                      </a:lnTo>
                      <a:lnTo>
                        <a:pt x="50791" y="14467"/>
                      </a:lnTo>
                      <a:lnTo>
                        <a:pt x="51004" y="14806"/>
                      </a:lnTo>
                      <a:lnTo>
                        <a:pt x="51192" y="15145"/>
                      </a:lnTo>
                      <a:lnTo>
                        <a:pt x="51380" y="15496"/>
                      </a:lnTo>
                      <a:lnTo>
                        <a:pt x="51544" y="15847"/>
                      </a:lnTo>
                      <a:lnTo>
                        <a:pt x="51707" y="16199"/>
                      </a:lnTo>
                      <a:lnTo>
                        <a:pt x="51845" y="16562"/>
                      </a:lnTo>
                      <a:lnTo>
                        <a:pt x="51970" y="16914"/>
                      </a:lnTo>
                      <a:lnTo>
                        <a:pt x="52096" y="17278"/>
                      </a:lnTo>
                      <a:lnTo>
                        <a:pt x="52183" y="17654"/>
                      </a:lnTo>
                      <a:lnTo>
                        <a:pt x="52271" y="18018"/>
                      </a:lnTo>
                      <a:lnTo>
                        <a:pt x="52347" y="18394"/>
                      </a:lnTo>
                      <a:lnTo>
                        <a:pt x="52397" y="18758"/>
                      </a:lnTo>
                      <a:lnTo>
                        <a:pt x="52434" y="19135"/>
                      </a:lnTo>
                      <a:lnTo>
                        <a:pt x="52459" y="19511"/>
                      </a:lnTo>
                      <a:lnTo>
                        <a:pt x="52472" y="19900"/>
                      </a:lnTo>
                      <a:lnTo>
                        <a:pt x="52459" y="20251"/>
                      </a:lnTo>
                      <a:lnTo>
                        <a:pt x="52447" y="20615"/>
                      </a:lnTo>
                      <a:lnTo>
                        <a:pt x="52409" y="20966"/>
                      </a:lnTo>
                      <a:lnTo>
                        <a:pt x="52359" y="21330"/>
                      </a:lnTo>
                      <a:lnTo>
                        <a:pt x="52296" y="21682"/>
                      </a:lnTo>
                      <a:lnTo>
                        <a:pt x="52221" y="22033"/>
                      </a:lnTo>
                      <a:lnTo>
                        <a:pt x="52133" y="22384"/>
                      </a:lnTo>
                      <a:lnTo>
                        <a:pt x="52033" y="22736"/>
                      </a:lnTo>
                      <a:lnTo>
                        <a:pt x="51920" y="23074"/>
                      </a:lnTo>
                      <a:lnTo>
                        <a:pt x="51782" y="23426"/>
                      </a:lnTo>
                      <a:lnTo>
                        <a:pt x="51644" y="23777"/>
                      </a:lnTo>
                      <a:lnTo>
                        <a:pt x="51493" y="24116"/>
                      </a:lnTo>
                      <a:lnTo>
                        <a:pt x="51318" y="24455"/>
                      </a:lnTo>
                      <a:lnTo>
                        <a:pt x="51129" y="24793"/>
                      </a:lnTo>
                      <a:lnTo>
                        <a:pt x="50941" y="25132"/>
                      </a:lnTo>
                      <a:lnTo>
                        <a:pt x="50728" y="25471"/>
                      </a:lnTo>
                      <a:lnTo>
                        <a:pt x="54843" y="28131"/>
                      </a:lnTo>
                      <a:lnTo>
                        <a:pt x="55145" y="27654"/>
                      </a:lnTo>
                      <a:lnTo>
                        <a:pt x="55433" y="27152"/>
                      </a:lnTo>
                      <a:lnTo>
                        <a:pt x="55697" y="26663"/>
                      </a:lnTo>
                      <a:lnTo>
                        <a:pt x="55948" y="26161"/>
                      </a:lnTo>
                      <a:lnTo>
                        <a:pt x="56173" y="25659"/>
                      </a:lnTo>
                      <a:lnTo>
                        <a:pt x="56387" y="25157"/>
                      </a:lnTo>
                      <a:lnTo>
                        <a:pt x="56575" y="24643"/>
                      </a:lnTo>
                      <a:lnTo>
                        <a:pt x="56738" y="24128"/>
                      </a:lnTo>
                      <a:lnTo>
                        <a:pt x="56889" y="23614"/>
                      </a:lnTo>
                      <a:lnTo>
                        <a:pt x="57014" y="23087"/>
                      </a:lnTo>
                      <a:lnTo>
                        <a:pt x="57127" y="22560"/>
                      </a:lnTo>
                      <a:lnTo>
                        <a:pt x="57215" y="22033"/>
                      </a:lnTo>
                      <a:lnTo>
                        <a:pt x="57290" y="21506"/>
                      </a:lnTo>
                      <a:lnTo>
                        <a:pt x="57340" y="20966"/>
                      </a:lnTo>
                      <a:lnTo>
                        <a:pt x="57365" y="20440"/>
                      </a:lnTo>
                      <a:lnTo>
                        <a:pt x="57378" y="19900"/>
                      </a:lnTo>
                      <a:lnTo>
                        <a:pt x="57365" y="19386"/>
                      </a:lnTo>
                      <a:lnTo>
                        <a:pt x="57340" y="18871"/>
                      </a:lnTo>
                      <a:lnTo>
                        <a:pt x="57290" y="18369"/>
                      </a:lnTo>
                      <a:lnTo>
                        <a:pt x="57227" y="17867"/>
                      </a:lnTo>
                      <a:lnTo>
                        <a:pt x="57140" y="17365"/>
                      </a:lnTo>
                      <a:lnTo>
                        <a:pt x="57039" y="16876"/>
                      </a:lnTo>
                      <a:lnTo>
                        <a:pt x="56926" y="16374"/>
                      </a:lnTo>
                      <a:lnTo>
                        <a:pt x="56788" y="15897"/>
                      </a:lnTo>
                      <a:lnTo>
                        <a:pt x="56638" y="15408"/>
                      </a:lnTo>
                      <a:lnTo>
                        <a:pt x="56475" y="14931"/>
                      </a:lnTo>
                      <a:lnTo>
                        <a:pt x="56286" y="14455"/>
                      </a:lnTo>
                      <a:lnTo>
                        <a:pt x="56086" y="13990"/>
                      </a:lnTo>
                      <a:lnTo>
                        <a:pt x="55860" y="13526"/>
                      </a:lnTo>
                      <a:lnTo>
                        <a:pt x="55634" y="13062"/>
                      </a:lnTo>
                      <a:lnTo>
                        <a:pt x="55383" y="12610"/>
                      </a:lnTo>
                      <a:lnTo>
                        <a:pt x="55119" y="12158"/>
                      </a:lnTo>
                      <a:lnTo>
                        <a:pt x="54843" y="11719"/>
                      </a:lnTo>
                      <a:lnTo>
                        <a:pt x="54542" y="11280"/>
                      </a:lnTo>
                      <a:lnTo>
                        <a:pt x="54229" y="10853"/>
                      </a:lnTo>
                      <a:lnTo>
                        <a:pt x="53902" y="10427"/>
                      </a:lnTo>
                      <a:lnTo>
                        <a:pt x="53564" y="10000"/>
                      </a:lnTo>
                      <a:lnTo>
                        <a:pt x="53212" y="9586"/>
                      </a:lnTo>
                      <a:lnTo>
                        <a:pt x="52848" y="9185"/>
                      </a:lnTo>
                      <a:lnTo>
                        <a:pt x="52472" y="8783"/>
                      </a:lnTo>
                      <a:lnTo>
                        <a:pt x="52071" y="8382"/>
                      </a:lnTo>
                      <a:lnTo>
                        <a:pt x="51669" y="8005"/>
                      </a:lnTo>
                      <a:lnTo>
                        <a:pt x="51255" y="7616"/>
                      </a:lnTo>
                      <a:lnTo>
                        <a:pt x="50816" y="7252"/>
                      </a:lnTo>
                      <a:lnTo>
                        <a:pt x="50377" y="6889"/>
                      </a:lnTo>
                      <a:lnTo>
                        <a:pt x="49912" y="6525"/>
                      </a:lnTo>
                      <a:lnTo>
                        <a:pt x="49448" y="6173"/>
                      </a:lnTo>
                      <a:lnTo>
                        <a:pt x="48959" y="5835"/>
                      </a:lnTo>
                      <a:lnTo>
                        <a:pt x="48469" y="5496"/>
                      </a:lnTo>
                      <a:lnTo>
                        <a:pt x="47968" y="5182"/>
                      </a:lnTo>
                      <a:lnTo>
                        <a:pt x="47453" y="4856"/>
                      </a:lnTo>
                      <a:lnTo>
                        <a:pt x="46926" y="4555"/>
                      </a:lnTo>
                      <a:lnTo>
                        <a:pt x="46387" y="4254"/>
                      </a:lnTo>
                      <a:lnTo>
                        <a:pt x="45847" y="3965"/>
                      </a:lnTo>
                      <a:lnTo>
                        <a:pt x="45283" y="3677"/>
                      </a:lnTo>
                      <a:lnTo>
                        <a:pt x="44718" y="3400"/>
                      </a:lnTo>
                      <a:lnTo>
                        <a:pt x="44141" y="3137"/>
                      </a:lnTo>
                      <a:lnTo>
                        <a:pt x="43551" y="2886"/>
                      </a:lnTo>
                      <a:lnTo>
                        <a:pt x="42961" y="2648"/>
                      </a:lnTo>
                      <a:lnTo>
                        <a:pt x="42347" y="2409"/>
                      </a:lnTo>
                      <a:lnTo>
                        <a:pt x="41744" y="2183"/>
                      </a:lnTo>
                      <a:lnTo>
                        <a:pt x="41117" y="1970"/>
                      </a:lnTo>
                      <a:lnTo>
                        <a:pt x="40490" y="1757"/>
                      </a:lnTo>
                      <a:lnTo>
                        <a:pt x="39850" y="1569"/>
                      </a:lnTo>
                      <a:lnTo>
                        <a:pt x="39197" y="1380"/>
                      </a:lnTo>
                      <a:lnTo>
                        <a:pt x="38545" y="1217"/>
                      </a:lnTo>
                      <a:lnTo>
                        <a:pt x="37880" y="1054"/>
                      </a:lnTo>
                      <a:lnTo>
                        <a:pt x="37215" y="904"/>
                      </a:lnTo>
                      <a:lnTo>
                        <a:pt x="36537" y="753"/>
                      </a:lnTo>
                      <a:lnTo>
                        <a:pt x="35847" y="628"/>
                      </a:lnTo>
                      <a:lnTo>
                        <a:pt x="35157" y="515"/>
                      </a:lnTo>
                      <a:lnTo>
                        <a:pt x="34467" y="402"/>
                      </a:lnTo>
                      <a:lnTo>
                        <a:pt x="33764" y="314"/>
                      </a:lnTo>
                      <a:lnTo>
                        <a:pt x="33049" y="226"/>
                      </a:lnTo>
                      <a:lnTo>
                        <a:pt x="32334" y="163"/>
                      </a:lnTo>
                      <a:lnTo>
                        <a:pt x="31619" y="101"/>
                      </a:lnTo>
                      <a:lnTo>
                        <a:pt x="30891" y="63"/>
                      </a:lnTo>
                      <a:lnTo>
                        <a:pt x="30163" y="25"/>
                      </a:lnTo>
                      <a:lnTo>
                        <a:pt x="29436" y="13"/>
                      </a:lnTo>
                      <a:lnTo>
                        <a:pt x="286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0;p31"/>
                <p:cNvSpPr/>
                <p:nvPr/>
              </p:nvSpPr>
              <p:spPr>
                <a:xfrm>
                  <a:off x="4672900" y="5185775"/>
                  <a:ext cx="291125" cy="291100"/>
                </a:xfrm>
                <a:custGeom>
                  <a:avLst/>
                  <a:gdLst/>
                  <a:ahLst/>
                  <a:cxnLst/>
                  <a:rect l="l" t="t" r="r" b="b"/>
                  <a:pathLst>
                    <a:path w="11645" h="11644" extrusionOk="0">
                      <a:moveTo>
                        <a:pt x="5822" y="0"/>
                      </a:moveTo>
                      <a:lnTo>
                        <a:pt x="5521" y="13"/>
                      </a:lnTo>
                      <a:lnTo>
                        <a:pt x="5233" y="38"/>
                      </a:lnTo>
                      <a:lnTo>
                        <a:pt x="4932" y="76"/>
                      </a:lnTo>
                      <a:lnTo>
                        <a:pt x="4656" y="126"/>
                      </a:lnTo>
                      <a:lnTo>
                        <a:pt x="4367" y="188"/>
                      </a:lnTo>
                      <a:lnTo>
                        <a:pt x="4091" y="264"/>
                      </a:lnTo>
                      <a:lnTo>
                        <a:pt x="3827" y="364"/>
                      </a:lnTo>
                      <a:lnTo>
                        <a:pt x="3564" y="464"/>
                      </a:lnTo>
                      <a:lnTo>
                        <a:pt x="3300" y="577"/>
                      </a:lnTo>
                      <a:lnTo>
                        <a:pt x="3050" y="703"/>
                      </a:lnTo>
                      <a:lnTo>
                        <a:pt x="2811" y="853"/>
                      </a:lnTo>
                      <a:lnTo>
                        <a:pt x="2573" y="1004"/>
                      </a:lnTo>
                      <a:lnTo>
                        <a:pt x="2347" y="1167"/>
                      </a:lnTo>
                      <a:lnTo>
                        <a:pt x="2121" y="1330"/>
                      </a:lnTo>
                      <a:lnTo>
                        <a:pt x="1908" y="1518"/>
                      </a:lnTo>
                      <a:lnTo>
                        <a:pt x="1707" y="1707"/>
                      </a:lnTo>
                      <a:lnTo>
                        <a:pt x="1519" y="1907"/>
                      </a:lnTo>
                      <a:lnTo>
                        <a:pt x="1331" y="2121"/>
                      </a:lnTo>
                      <a:lnTo>
                        <a:pt x="1167" y="2347"/>
                      </a:lnTo>
                      <a:lnTo>
                        <a:pt x="1004" y="2572"/>
                      </a:lnTo>
                      <a:lnTo>
                        <a:pt x="854" y="2811"/>
                      </a:lnTo>
                      <a:lnTo>
                        <a:pt x="703" y="3049"/>
                      </a:lnTo>
                      <a:lnTo>
                        <a:pt x="578" y="3300"/>
                      </a:lnTo>
                      <a:lnTo>
                        <a:pt x="465" y="3564"/>
                      </a:lnTo>
                      <a:lnTo>
                        <a:pt x="364" y="3827"/>
                      </a:lnTo>
                      <a:lnTo>
                        <a:pt x="264" y="4091"/>
                      </a:lnTo>
                      <a:lnTo>
                        <a:pt x="189" y="4367"/>
                      </a:lnTo>
                      <a:lnTo>
                        <a:pt x="126" y="4655"/>
                      </a:lnTo>
                      <a:lnTo>
                        <a:pt x="76" y="4931"/>
                      </a:lnTo>
                      <a:lnTo>
                        <a:pt x="38" y="5232"/>
                      </a:lnTo>
                      <a:lnTo>
                        <a:pt x="13" y="5521"/>
                      </a:lnTo>
                      <a:lnTo>
                        <a:pt x="1" y="5822"/>
                      </a:lnTo>
                      <a:lnTo>
                        <a:pt x="13" y="6123"/>
                      </a:lnTo>
                      <a:lnTo>
                        <a:pt x="38" y="6412"/>
                      </a:lnTo>
                      <a:lnTo>
                        <a:pt x="76" y="6713"/>
                      </a:lnTo>
                      <a:lnTo>
                        <a:pt x="126" y="6989"/>
                      </a:lnTo>
                      <a:lnTo>
                        <a:pt x="189" y="7278"/>
                      </a:lnTo>
                      <a:lnTo>
                        <a:pt x="264" y="7554"/>
                      </a:lnTo>
                      <a:lnTo>
                        <a:pt x="364" y="7817"/>
                      </a:lnTo>
                      <a:lnTo>
                        <a:pt x="465" y="8081"/>
                      </a:lnTo>
                      <a:lnTo>
                        <a:pt x="578" y="8344"/>
                      </a:lnTo>
                      <a:lnTo>
                        <a:pt x="703" y="8595"/>
                      </a:lnTo>
                      <a:lnTo>
                        <a:pt x="854" y="8833"/>
                      </a:lnTo>
                      <a:lnTo>
                        <a:pt x="1004" y="9072"/>
                      </a:lnTo>
                      <a:lnTo>
                        <a:pt x="1167" y="9298"/>
                      </a:lnTo>
                      <a:lnTo>
                        <a:pt x="1331" y="9524"/>
                      </a:lnTo>
                      <a:lnTo>
                        <a:pt x="1519" y="9737"/>
                      </a:lnTo>
                      <a:lnTo>
                        <a:pt x="1707" y="9938"/>
                      </a:lnTo>
                      <a:lnTo>
                        <a:pt x="1908" y="10126"/>
                      </a:lnTo>
                      <a:lnTo>
                        <a:pt x="2121" y="10314"/>
                      </a:lnTo>
                      <a:lnTo>
                        <a:pt x="2347" y="10477"/>
                      </a:lnTo>
                      <a:lnTo>
                        <a:pt x="2573" y="10640"/>
                      </a:lnTo>
                      <a:lnTo>
                        <a:pt x="2811" y="10791"/>
                      </a:lnTo>
                      <a:lnTo>
                        <a:pt x="3050" y="10941"/>
                      </a:lnTo>
                      <a:lnTo>
                        <a:pt x="3300" y="11067"/>
                      </a:lnTo>
                      <a:lnTo>
                        <a:pt x="3564" y="11180"/>
                      </a:lnTo>
                      <a:lnTo>
                        <a:pt x="3827" y="11280"/>
                      </a:lnTo>
                      <a:lnTo>
                        <a:pt x="4091" y="11381"/>
                      </a:lnTo>
                      <a:lnTo>
                        <a:pt x="4367" y="11456"/>
                      </a:lnTo>
                      <a:lnTo>
                        <a:pt x="4656" y="11519"/>
                      </a:lnTo>
                      <a:lnTo>
                        <a:pt x="4932" y="11569"/>
                      </a:lnTo>
                      <a:lnTo>
                        <a:pt x="5233" y="11606"/>
                      </a:lnTo>
                      <a:lnTo>
                        <a:pt x="5521" y="11631"/>
                      </a:lnTo>
                      <a:lnTo>
                        <a:pt x="5822" y="11644"/>
                      </a:lnTo>
                      <a:lnTo>
                        <a:pt x="6124" y="11631"/>
                      </a:lnTo>
                      <a:lnTo>
                        <a:pt x="6412" y="11606"/>
                      </a:lnTo>
                      <a:lnTo>
                        <a:pt x="6713" y="11569"/>
                      </a:lnTo>
                      <a:lnTo>
                        <a:pt x="6989" y="11519"/>
                      </a:lnTo>
                      <a:lnTo>
                        <a:pt x="7278" y="11456"/>
                      </a:lnTo>
                      <a:lnTo>
                        <a:pt x="7554" y="11381"/>
                      </a:lnTo>
                      <a:lnTo>
                        <a:pt x="7817" y="11280"/>
                      </a:lnTo>
                      <a:lnTo>
                        <a:pt x="8081" y="11180"/>
                      </a:lnTo>
                      <a:lnTo>
                        <a:pt x="8344" y="11067"/>
                      </a:lnTo>
                      <a:lnTo>
                        <a:pt x="8595" y="10941"/>
                      </a:lnTo>
                      <a:lnTo>
                        <a:pt x="8834" y="10791"/>
                      </a:lnTo>
                      <a:lnTo>
                        <a:pt x="9072" y="10640"/>
                      </a:lnTo>
                      <a:lnTo>
                        <a:pt x="9298" y="10477"/>
                      </a:lnTo>
                      <a:lnTo>
                        <a:pt x="9524" y="10314"/>
                      </a:lnTo>
                      <a:lnTo>
                        <a:pt x="9737" y="10126"/>
                      </a:lnTo>
                      <a:lnTo>
                        <a:pt x="9938" y="9938"/>
                      </a:lnTo>
                      <a:lnTo>
                        <a:pt x="10126" y="9737"/>
                      </a:lnTo>
                      <a:lnTo>
                        <a:pt x="10314" y="9524"/>
                      </a:lnTo>
                      <a:lnTo>
                        <a:pt x="10477" y="9298"/>
                      </a:lnTo>
                      <a:lnTo>
                        <a:pt x="10641" y="9072"/>
                      </a:lnTo>
                      <a:lnTo>
                        <a:pt x="10791" y="8833"/>
                      </a:lnTo>
                      <a:lnTo>
                        <a:pt x="10942" y="8595"/>
                      </a:lnTo>
                      <a:lnTo>
                        <a:pt x="11067" y="8344"/>
                      </a:lnTo>
                      <a:lnTo>
                        <a:pt x="11180" y="8081"/>
                      </a:lnTo>
                      <a:lnTo>
                        <a:pt x="11280" y="7817"/>
                      </a:lnTo>
                      <a:lnTo>
                        <a:pt x="11381" y="7554"/>
                      </a:lnTo>
                      <a:lnTo>
                        <a:pt x="11456" y="7278"/>
                      </a:lnTo>
                      <a:lnTo>
                        <a:pt x="11519" y="6989"/>
                      </a:lnTo>
                      <a:lnTo>
                        <a:pt x="11569" y="6713"/>
                      </a:lnTo>
                      <a:lnTo>
                        <a:pt x="11607" y="6412"/>
                      </a:lnTo>
                      <a:lnTo>
                        <a:pt x="11632" y="6123"/>
                      </a:lnTo>
                      <a:lnTo>
                        <a:pt x="11644" y="5822"/>
                      </a:lnTo>
                      <a:lnTo>
                        <a:pt x="11632" y="5521"/>
                      </a:lnTo>
                      <a:lnTo>
                        <a:pt x="11607" y="5232"/>
                      </a:lnTo>
                      <a:lnTo>
                        <a:pt x="11569" y="4931"/>
                      </a:lnTo>
                      <a:lnTo>
                        <a:pt x="11519" y="4655"/>
                      </a:lnTo>
                      <a:lnTo>
                        <a:pt x="11456" y="4367"/>
                      </a:lnTo>
                      <a:lnTo>
                        <a:pt x="11381" y="4091"/>
                      </a:lnTo>
                      <a:lnTo>
                        <a:pt x="11280" y="3827"/>
                      </a:lnTo>
                      <a:lnTo>
                        <a:pt x="11180" y="3564"/>
                      </a:lnTo>
                      <a:lnTo>
                        <a:pt x="11067" y="3300"/>
                      </a:lnTo>
                      <a:lnTo>
                        <a:pt x="10942" y="3049"/>
                      </a:lnTo>
                      <a:lnTo>
                        <a:pt x="10791" y="2811"/>
                      </a:lnTo>
                      <a:lnTo>
                        <a:pt x="10641" y="2572"/>
                      </a:lnTo>
                      <a:lnTo>
                        <a:pt x="10477" y="2347"/>
                      </a:lnTo>
                      <a:lnTo>
                        <a:pt x="10314" y="2121"/>
                      </a:lnTo>
                      <a:lnTo>
                        <a:pt x="10126" y="1907"/>
                      </a:lnTo>
                      <a:lnTo>
                        <a:pt x="9938" y="1707"/>
                      </a:lnTo>
                      <a:lnTo>
                        <a:pt x="9737" y="1518"/>
                      </a:lnTo>
                      <a:lnTo>
                        <a:pt x="9524" y="1330"/>
                      </a:lnTo>
                      <a:lnTo>
                        <a:pt x="9298" y="1167"/>
                      </a:lnTo>
                      <a:lnTo>
                        <a:pt x="9072" y="1004"/>
                      </a:lnTo>
                      <a:lnTo>
                        <a:pt x="8834" y="853"/>
                      </a:lnTo>
                      <a:lnTo>
                        <a:pt x="8595" y="703"/>
                      </a:lnTo>
                      <a:lnTo>
                        <a:pt x="8344" y="577"/>
                      </a:lnTo>
                      <a:lnTo>
                        <a:pt x="8081" y="464"/>
                      </a:lnTo>
                      <a:lnTo>
                        <a:pt x="7817" y="364"/>
                      </a:lnTo>
                      <a:lnTo>
                        <a:pt x="7554" y="264"/>
                      </a:lnTo>
                      <a:lnTo>
                        <a:pt x="7278" y="188"/>
                      </a:lnTo>
                      <a:lnTo>
                        <a:pt x="6989" y="126"/>
                      </a:lnTo>
                      <a:lnTo>
                        <a:pt x="6713" y="76"/>
                      </a:lnTo>
                      <a:lnTo>
                        <a:pt x="6412" y="38"/>
                      </a:lnTo>
                      <a:lnTo>
                        <a:pt x="6124" y="13"/>
                      </a:lnTo>
                      <a:lnTo>
                        <a:pt x="58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31;p31"/>
                <p:cNvSpPr/>
                <p:nvPr/>
              </p:nvSpPr>
              <p:spPr>
                <a:xfrm>
                  <a:off x="4059975" y="5185775"/>
                  <a:ext cx="290800" cy="291100"/>
                </a:xfrm>
                <a:custGeom>
                  <a:avLst/>
                  <a:gdLst/>
                  <a:ahLst/>
                  <a:cxnLst/>
                  <a:rect l="l" t="t" r="r" b="b"/>
                  <a:pathLst>
                    <a:path w="11632" h="11644" extrusionOk="0">
                      <a:moveTo>
                        <a:pt x="5822" y="0"/>
                      </a:moveTo>
                      <a:lnTo>
                        <a:pt x="5521" y="13"/>
                      </a:lnTo>
                      <a:lnTo>
                        <a:pt x="5220" y="38"/>
                      </a:lnTo>
                      <a:lnTo>
                        <a:pt x="4932" y="76"/>
                      </a:lnTo>
                      <a:lnTo>
                        <a:pt x="4643" y="126"/>
                      </a:lnTo>
                      <a:lnTo>
                        <a:pt x="4367" y="188"/>
                      </a:lnTo>
                      <a:lnTo>
                        <a:pt x="4091" y="264"/>
                      </a:lnTo>
                      <a:lnTo>
                        <a:pt x="3815" y="364"/>
                      </a:lnTo>
                      <a:lnTo>
                        <a:pt x="3551" y="464"/>
                      </a:lnTo>
                      <a:lnTo>
                        <a:pt x="3300" y="577"/>
                      </a:lnTo>
                      <a:lnTo>
                        <a:pt x="3049" y="703"/>
                      </a:lnTo>
                      <a:lnTo>
                        <a:pt x="2799" y="853"/>
                      </a:lnTo>
                      <a:lnTo>
                        <a:pt x="2573" y="1004"/>
                      </a:lnTo>
                      <a:lnTo>
                        <a:pt x="2334" y="1167"/>
                      </a:lnTo>
                      <a:lnTo>
                        <a:pt x="2121" y="1330"/>
                      </a:lnTo>
                      <a:lnTo>
                        <a:pt x="1908" y="1518"/>
                      </a:lnTo>
                      <a:lnTo>
                        <a:pt x="1707" y="1707"/>
                      </a:lnTo>
                      <a:lnTo>
                        <a:pt x="1519" y="1907"/>
                      </a:lnTo>
                      <a:lnTo>
                        <a:pt x="1331" y="2121"/>
                      </a:lnTo>
                      <a:lnTo>
                        <a:pt x="1155" y="2347"/>
                      </a:lnTo>
                      <a:lnTo>
                        <a:pt x="992" y="2572"/>
                      </a:lnTo>
                      <a:lnTo>
                        <a:pt x="841" y="2811"/>
                      </a:lnTo>
                      <a:lnTo>
                        <a:pt x="703" y="3049"/>
                      </a:lnTo>
                      <a:lnTo>
                        <a:pt x="578" y="3300"/>
                      </a:lnTo>
                      <a:lnTo>
                        <a:pt x="465" y="3564"/>
                      </a:lnTo>
                      <a:lnTo>
                        <a:pt x="352" y="3827"/>
                      </a:lnTo>
                      <a:lnTo>
                        <a:pt x="264" y="4091"/>
                      </a:lnTo>
                      <a:lnTo>
                        <a:pt x="189" y="4367"/>
                      </a:lnTo>
                      <a:lnTo>
                        <a:pt x="126" y="4655"/>
                      </a:lnTo>
                      <a:lnTo>
                        <a:pt x="63" y="4931"/>
                      </a:lnTo>
                      <a:lnTo>
                        <a:pt x="38" y="5232"/>
                      </a:lnTo>
                      <a:lnTo>
                        <a:pt x="13" y="5521"/>
                      </a:lnTo>
                      <a:lnTo>
                        <a:pt x="1" y="5822"/>
                      </a:lnTo>
                      <a:lnTo>
                        <a:pt x="13" y="6123"/>
                      </a:lnTo>
                      <a:lnTo>
                        <a:pt x="38" y="6412"/>
                      </a:lnTo>
                      <a:lnTo>
                        <a:pt x="63" y="6713"/>
                      </a:lnTo>
                      <a:lnTo>
                        <a:pt x="126" y="6989"/>
                      </a:lnTo>
                      <a:lnTo>
                        <a:pt x="189" y="7278"/>
                      </a:lnTo>
                      <a:lnTo>
                        <a:pt x="264" y="7554"/>
                      </a:lnTo>
                      <a:lnTo>
                        <a:pt x="352" y="7817"/>
                      </a:lnTo>
                      <a:lnTo>
                        <a:pt x="465" y="8081"/>
                      </a:lnTo>
                      <a:lnTo>
                        <a:pt x="578" y="8344"/>
                      </a:lnTo>
                      <a:lnTo>
                        <a:pt x="703" y="8595"/>
                      </a:lnTo>
                      <a:lnTo>
                        <a:pt x="841" y="8833"/>
                      </a:lnTo>
                      <a:lnTo>
                        <a:pt x="992" y="9072"/>
                      </a:lnTo>
                      <a:lnTo>
                        <a:pt x="1155" y="9298"/>
                      </a:lnTo>
                      <a:lnTo>
                        <a:pt x="1331" y="9524"/>
                      </a:lnTo>
                      <a:lnTo>
                        <a:pt x="1519" y="9737"/>
                      </a:lnTo>
                      <a:lnTo>
                        <a:pt x="1707" y="9938"/>
                      </a:lnTo>
                      <a:lnTo>
                        <a:pt x="1908" y="10126"/>
                      </a:lnTo>
                      <a:lnTo>
                        <a:pt x="2121" y="10314"/>
                      </a:lnTo>
                      <a:lnTo>
                        <a:pt x="2334" y="10477"/>
                      </a:lnTo>
                      <a:lnTo>
                        <a:pt x="2573" y="10640"/>
                      </a:lnTo>
                      <a:lnTo>
                        <a:pt x="2799" y="10791"/>
                      </a:lnTo>
                      <a:lnTo>
                        <a:pt x="3049" y="10941"/>
                      </a:lnTo>
                      <a:lnTo>
                        <a:pt x="3300" y="11067"/>
                      </a:lnTo>
                      <a:lnTo>
                        <a:pt x="3551" y="11180"/>
                      </a:lnTo>
                      <a:lnTo>
                        <a:pt x="3815" y="11280"/>
                      </a:lnTo>
                      <a:lnTo>
                        <a:pt x="4091" y="11381"/>
                      </a:lnTo>
                      <a:lnTo>
                        <a:pt x="4367" y="11456"/>
                      </a:lnTo>
                      <a:lnTo>
                        <a:pt x="4643" y="11519"/>
                      </a:lnTo>
                      <a:lnTo>
                        <a:pt x="4932" y="11569"/>
                      </a:lnTo>
                      <a:lnTo>
                        <a:pt x="5220" y="11606"/>
                      </a:lnTo>
                      <a:lnTo>
                        <a:pt x="5521" y="11631"/>
                      </a:lnTo>
                      <a:lnTo>
                        <a:pt x="5822" y="11644"/>
                      </a:lnTo>
                      <a:lnTo>
                        <a:pt x="6124" y="11631"/>
                      </a:lnTo>
                      <a:lnTo>
                        <a:pt x="6412" y="11606"/>
                      </a:lnTo>
                      <a:lnTo>
                        <a:pt x="6701" y="11569"/>
                      </a:lnTo>
                      <a:lnTo>
                        <a:pt x="6989" y="11519"/>
                      </a:lnTo>
                      <a:lnTo>
                        <a:pt x="7278" y="11456"/>
                      </a:lnTo>
                      <a:lnTo>
                        <a:pt x="7554" y="11381"/>
                      </a:lnTo>
                      <a:lnTo>
                        <a:pt x="7817" y="11280"/>
                      </a:lnTo>
                      <a:lnTo>
                        <a:pt x="8081" y="11180"/>
                      </a:lnTo>
                      <a:lnTo>
                        <a:pt x="8344" y="11067"/>
                      </a:lnTo>
                      <a:lnTo>
                        <a:pt x="8595" y="10941"/>
                      </a:lnTo>
                      <a:lnTo>
                        <a:pt x="8834" y="10791"/>
                      </a:lnTo>
                      <a:lnTo>
                        <a:pt x="9072" y="10640"/>
                      </a:lnTo>
                      <a:lnTo>
                        <a:pt x="9298" y="10477"/>
                      </a:lnTo>
                      <a:lnTo>
                        <a:pt x="9524" y="10314"/>
                      </a:lnTo>
                      <a:lnTo>
                        <a:pt x="9725" y="10126"/>
                      </a:lnTo>
                      <a:lnTo>
                        <a:pt x="9925" y="9938"/>
                      </a:lnTo>
                      <a:lnTo>
                        <a:pt x="10126" y="9737"/>
                      </a:lnTo>
                      <a:lnTo>
                        <a:pt x="10302" y="9524"/>
                      </a:lnTo>
                      <a:lnTo>
                        <a:pt x="10477" y="9298"/>
                      </a:lnTo>
                      <a:lnTo>
                        <a:pt x="10640" y="9072"/>
                      </a:lnTo>
                      <a:lnTo>
                        <a:pt x="10791" y="8833"/>
                      </a:lnTo>
                      <a:lnTo>
                        <a:pt x="10929" y="8595"/>
                      </a:lnTo>
                      <a:lnTo>
                        <a:pt x="11055" y="8344"/>
                      </a:lnTo>
                      <a:lnTo>
                        <a:pt x="11180" y="8081"/>
                      </a:lnTo>
                      <a:lnTo>
                        <a:pt x="11280" y="7817"/>
                      </a:lnTo>
                      <a:lnTo>
                        <a:pt x="11368" y="7554"/>
                      </a:lnTo>
                      <a:lnTo>
                        <a:pt x="11456" y="7278"/>
                      </a:lnTo>
                      <a:lnTo>
                        <a:pt x="11519" y="6989"/>
                      </a:lnTo>
                      <a:lnTo>
                        <a:pt x="11569" y="6713"/>
                      </a:lnTo>
                      <a:lnTo>
                        <a:pt x="11607" y="6412"/>
                      </a:lnTo>
                      <a:lnTo>
                        <a:pt x="11632" y="6123"/>
                      </a:lnTo>
                      <a:lnTo>
                        <a:pt x="11632" y="5822"/>
                      </a:lnTo>
                      <a:lnTo>
                        <a:pt x="11632" y="5521"/>
                      </a:lnTo>
                      <a:lnTo>
                        <a:pt x="11607" y="5232"/>
                      </a:lnTo>
                      <a:lnTo>
                        <a:pt x="11569" y="4931"/>
                      </a:lnTo>
                      <a:lnTo>
                        <a:pt x="11519" y="4655"/>
                      </a:lnTo>
                      <a:lnTo>
                        <a:pt x="11456" y="4367"/>
                      </a:lnTo>
                      <a:lnTo>
                        <a:pt x="11368" y="4091"/>
                      </a:lnTo>
                      <a:lnTo>
                        <a:pt x="11280" y="3827"/>
                      </a:lnTo>
                      <a:lnTo>
                        <a:pt x="11180" y="3564"/>
                      </a:lnTo>
                      <a:lnTo>
                        <a:pt x="11055" y="3300"/>
                      </a:lnTo>
                      <a:lnTo>
                        <a:pt x="10929" y="3049"/>
                      </a:lnTo>
                      <a:lnTo>
                        <a:pt x="10791" y="2811"/>
                      </a:lnTo>
                      <a:lnTo>
                        <a:pt x="10640" y="2572"/>
                      </a:lnTo>
                      <a:lnTo>
                        <a:pt x="10477" y="2347"/>
                      </a:lnTo>
                      <a:lnTo>
                        <a:pt x="10302" y="2121"/>
                      </a:lnTo>
                      <a:lnTo>
                        <a:pt x="10126" y="1907"/>
                      </a:lnTo>
                      <a:lnTo>
                        <a:pt x="9925" y="1707"/>
                      </a:lnTo>
                      <a:lnTo>
                        <a:pt x="9725" y="1518"/>
                      </a:lnTo>
                      <a:lnTo>
                        <a:pt x="9524" y="1330"/>
                      </a:lnTo>
                      <a:lnTo>
                        <a:pt x="9298" y="1167"/>
                      </a:lnTo>
                      <a:lnTo>
                        <a:pt x="9072" y="1004"/>
                      </a:lnTo>
                      <a:lnTo>
                        <a:pt x="8834" y="853"/>
                      </a:lnTo>
                      <a:lnTo>
                        <a:pt x="8595" y="703"/>
                      </a:lnTo>
                      <a:lnTo>
                        <a:pt x="8344" y="577"/>
                      </a:lnTo>
                      <a:lnTo>
                        <a:pt x="8081" y="464"/>
                      </a:lnTo>
                      <a:lnTo>
                        <a:pt x="7817" y="364"/>
                      </a:lnTo>
                      <a:lnTo>
                        <a:pt x="7554" y="264"/>
                      </a:lnTo>
                      <a:lnTo>
                        <a:pt x="7278" y="188"/>
                      </a:lnTo>
                      <a:lnTo>
                        <a:pt x="6989" y="126"/>
                      </a:lnTo>
                      <a:lnTo>
                        <a:pt x="6701" y="76"/>
                      </a:lnTo>
                      <a:lnTo>
                        <a:pt x="6412" y="38"/>
                      </a:lnTo>
                      <a:lnTo>
                        <a:pt x="6124" y="13"/>
                      </a:lnTo>
                      <a:lnTo>
                        <a:pt x="58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2;p31"/>
                <p:cNvSpPr/>
                <p:nvPr/>
              </p:nvSpPr>
              <p:spPr>
                <a:xfrm>
                  <a:off x="2773575" y="2930100"/>
                  <a:ext cx="1850725" cy="712075"/>
                </a:xfrm>
                <a:custGeom>
                  <a:avLst/>
                  <a:gdLst/>
                  <a:ahLst/>
                  <a:cxnLst/>
                  <a:rect l="l" t="t" r="r" b="b"/>
                  <a:pathLst>
                    <a:path w="74029" h="28483" extrusionOk="0">
                      <a:moveTo>
                        <a:pt x="13727" y="1"/>
                      </a:moveTo>
                      <a:lnTo>
                        <a:pt x="13364" y="13"/>
                      </a:lnTo>
                      <a:lnTo>
                        <a:pt x="13012" y="38"/>
                      </a:lnTo>
                      <a:lnTo>
                        <a:pt x="12648" y="76"/>
                      </a:lnTo>
                      <a:lnTo>
                        <a:pt x="12297" y="114"/>
                      </a:lnTo>
                      <a:lnTo>
                        <a:pt x="11946" y="164"/>
                      </a:lnTo>
                      <a:lnTo>
                        <a:pt x="11594" y="214"/>
                      </a:lnTo>
                      <a:lnTo>
                        <a:pt x="11256" y="289"/>
                      </a:lnTo>
                      <a:lnTo>
                        <a:pt x="10917" y="365"/>
                      </a:lnTo>
                      <a:lnTo>
                        <a:pt x="10566" y="440"/>
                      </a:lnTo>
                      <a:lnTo>
                        <a:pt x="10239" y="540"/>
                      </a:lnTo>
                      <a:lnTo>
                        <a:pt x="9901" y="628"/>
                      </a:lnTo>
                      <a:lnTo>
                        <a:pt x="9574" y="741"/>
                      </a:lnTo>
                      <a:lnTo>
                        <a:pt x="9248" y="854"/>
                      </a:lnTo>
                      <a:lnTo>
                        <a:pt x="8922" y="979"/>
                      </a:lnTo>
                      <a:lnTo>
                        <a:pt x="8608" y="1105"/>
                      </a:lnTo>
                      <a:lnTo>
                        <a:pt x="8295" y="1243"/>
                      </a:lnTo>
                      <a:lnTo>
                        <a:pt x="7981" y="1393"/>
                      </a:lnTo>
                      <a:lnTo>
                        <a:pt x="7680" y="1544"/>
                      </a:lnTo>
                      <a:lnTo>
                        <a:pt x="7379" y="1707"/>
                      </a:lnTo>
                      <a:lnTo>
                        <a:pt x="7077" y="1870"/>
                      </a:lnTo>
                      <a:lnTo>
                        <a:pt x="6789" y="2046"/>
                      </a:lnTo>
                      <a:lnTo>
                        <a:pt x="6500" y="2222"/>
                      </a:lnTo>
                      <a:lnTo>
                        <a:pt x="6212" y="2410"/>
                      </a:lnTo>
                      <a:lnTo>
                        <a:pt x="5936" y="2598"/>
                      </a:lnTo>
                      <a:lnTo>
                        <a:pt x="5660" y="2799"/>
                      </a:lnTo>
                      <a:lnTo>
                        <a:pt x="5396" y="3012"/>
                      </a:lnTo>
                      <a:lnTo>
                        <a:pt x="5133" y="3225"/>
                      </a:lnTo>
                      <a:lnTo>
                        <a:pt x="4869" y="3439"/>
                      </a:lnTo>
                      <a:lnTo>
                        <a:pt x="4618" y="3664"/>
                      </a:lnTo>
                      <a:lnTo>
                        <a:pt x="4367" y="3890"/>
                      </a:lnTo>
                      <a:lnTo>
                        <a:pt x="4129" y="4129"/>
                      </a:lnTo>
                      <a:lnTo>
                        <a:pt x="3890" y="4367"/>
                      </a:lnTo>
                      <a:lnTo>
                        <a:pt x="3665" y="4618"/>
                      </a:lnTo>
                      <a:lnTo>
                        <a:pt x="3439" y="4869"/>
                      </a:lnTo>
                      <a:lnTo>
                        <a:pt x="3213" y="5132"/>
                      </a:lnTo>
                      <a:lnTo>
                        <a:pt x="3000" y="5396"/>
                      </a:lnTo>
                      <a:lnTo>
                        <a:pt x="2799" y="5659"/>
                      </a:lnTo>
                      <a:lnTo>
                        <a:pt x="2598" y="5935"/>
                      </a:lnTo>
                      <a:lnTo>
                        <a:pt x="2410" y="6212"/>
                      </a:lnTo>
                      <a:lnTo>
                        <a:pt x="2222" y="6500"/>
                      </a:lnTo>
                      <a:lnTo>
                        <a:pt x="2034" y="6789"/>
                      </a:lnTo>
                      <a:lnTo>
                        <a:pt x="1870" y="7077"/>
                      </a:lnTo>
                      <a:lnTo>
                        <a:pt x="1695" y="7378"/>
                      </a:lnTo>
                      <a:lnTo>
                        <a:pt x="1544" y="7680"/>
                      </a:lnTo>
                      <a:lnTo>
                        <a:pt x="1394" y="7981"/>
                      </a:lnTo>
                      <a:lnTo>
                        <a:pt x="1243" y="8294"/>
                      </a:lnTo>
                      <a:lnTo>
                        <a:pt x="1105" y="8608"/>
                      </a:lnTo>
                      <a:lnTo>
                        <a:pt x="980" y="8922"/>
                      </a:lnTo>
                      <a:lnTo>
                        <a:pt x="854" y="9248"/>
                      </a:lnTo>
                      <a:lnTo>
                        <a:pt x="741" y="9574"/>
                      </a:lnTo>
                      <a:lnTo>
                        <a:pt x="628" y="9900"/>
                      </a:lnTo>
                      <a:lnTo>
                        <a:pt x="528" y="10239"/>
                      </a:lnTo>
                      <a:lnTo>
                        <a:pt x="440" y="10578"/>
                      </a:lnTo>
                      <a:lnTo>
                        <a:pt x="365" y="10917"/>
                      </a:lnTo>
                      <a:lnTo>
                        <a:pt x="289" y="11255"/>
                      </a:lnTo>
                      <a:lnTo>
                        <a:pt x="214" y="11607"/>
                      </a:lnTo>
                      <a:lnTo>
                        <a:pt x="164" y="11946"/>
                      </a:lnTo>
                      <a:lnTo>
                        <a:pt x="114" y="12297"/>
                      </a:lnTo>
                      <a:lnTo>
                        <a:pt x="76" y="12661"/>
                      </a:lnTo>
                      <a:lnTo>
                        <a:pt x="39" y="13012"/>
                      </a:lnTo>
                      <a:lnTo>
                        <a:pt x="13" y="13376"/>
                      </a:lnTo>
                      <a:lnTo>
                        <a:pt x="1" y="13727"/>
                      </a:lnTo>
                      <a:lnTo>
                        <a:pt x="1" y="14091"/>
                      </a:lnTo>
                      <a:lnTo>
                        <a:pt x="1" y="14380"/>
                      </a:lnTo>
                      <a:lnTo>
                        <a:pt x="1" y="14744"/>
                      </a:lnTo>
                      <a:lnTo>
                        <a:pt x="13" y="15107"/>
                      </a:lnTo>
                      <a:lnTo>
                        <a:pt x="39" y="15471"/>
                      </a:lnTo>
                      <a:lnTo>
                        <a:pt x="76" y="15823"/>
                      </a:lnTo>
                      <a:lnTo>
                        <a:pt x="114" y="16174"/>
                      </a:lnTo>
                      <a:lnTo>
                        <a:pt x="164" y="16525"/>
                      </a:lnTo>
                      <a:lnTo>
                        <a:pt x="214" y="16877"/>
                      </a:lnTo>
                      <a:lnTo>
                        <a:pt x="289" y="17228"/>
                      </a:lnTo>
                      <a:lnTo>
                        <a:pt x="365" y="17567"/>
                      </a:lnTo>
                      <a:lnTo>
                        <a:pt x="440" y="17905"/>
                      </a:lnTo>
                      <a:lnTo>
                        <a:pt x="528" y="18244"/>
                      </a:lnTo>
                      <a:lnTo>
                        <a:pt x="628" y="18570"/>
                      </a:lnTo>
                      <a:lnTo>
                        <a:pt x="741" y="18897"/>
                      </a:lnTo>
                      <a:lnTo>
                        <a:pt x="854" y="19223"/>
                      </a:lnTo>
                      <a:lnTo>
                        <a:pt x="980" y="19549"/>
                      </a:lnTo>
                      <a:lnTo>
                        <a:pt x="1105" y="19863"/>
                      </a:lnTo>
                      <a:lnTo>
                        <a:pt x="1243" y="20189"/>
                      </a:lnTo>
                      <a:lnTo>
                        <a:pt x="1394" y="20490"/>
                      </a:lnTo>
                      <a:lnTo>
                        <a:pt x="1544" y="20804"/>
                      </a:lnTo>
                      <a:lnTo>
                        <a:pt x="1695" y="21105"/>
                      </a:lnTo>
                      <a:lnTo>
                        <a:pt x="1870" y="21394"/>
                      </a:lnTo>
                      <a:lnTo>
                        <a:pt x="2034" y="21695"/>
                      </a:lnTo>
                      <a:lnTo>
                        <a:pt x="2222" y="21983"/>
                      </a:lnTo>
                      <a:lnTo>
                        <a:pt x="2410" y="22259"/>
                      </a:lnTo>
                      <a:lnTo>
                        <a:pt x="2598" y="22548"/>
                      </a:lnTo>
                      <a:lnTo>
                        <a:pt x="2799" y="22811"/>
                      </a:lnTo>
                      <a:lnTo>
                        <a:pt x="3000" y="23087"/>
                      </a:lnTo>
                      <a:lnTo>
                        <a:pt x="3213" y="23351"/>
                      </a:lnTo>
                      <a:lnTo>
                        <a:pt x="3439" y="23602"/>
                      </a:lnTo>
                      <a:lnTo>
                        <a:pt x="3665" y="23865"/>
                      </a:lnTo>
                      <a:lnTo>
                        <a:pt x="3890" y="24104"/>
                      </a:lnTo>
                      <a:lnTo>
                        <a:pt x="4129" y="24355"/>
                      </a:lnTo>
                      <a:lnTo>
                        <a:pt x="4367" y="24581"/>
                      </a:lnTo>
                      <a:lnTo>
                        <a:pt x="4618" y="24819"/>
                      </a:lnTo>
                      <a:lnTo>
                        <a:pt x="4869" y="25045"/>
                      </a:lnTo>
                      <a:lnTo>
                        <a:pt x="5133" y="25258"/>
                      </a:lnTo>
                      <a:lnTo>
                        <a:pt x="5396" y="25471"/>
                      </a:lnTo>
                      <a:lnTo>
                        <a:pt x="5660" y="25672"/>
                      </a:lnTo>
                      <a:lnTo>
                        <a:pt x="5936" y="25873"/>
                      </a:lnTo>
                      <a:lnTo>
                        <a:pt x="6212" y="26074"/>
                      </a:lnTo>
                      <a:lnTo>
                        <a:pt x="6500" y="26262"/>
                      </a:lnTo>
                      <a:lnTo>
                        <a:pt x="6789" y="26438"/>
                      </a:lnTo>
                      <a:lnTo>
                        <a:pt x="7077" y="26613"/>
                      </a:lnTo>
                      <a:lnTo>
                        <a:pt x="7379" y="26776"/>
                      </a:lnTo>
                      <a:lnTo>
                        <a:pt x="7680" y="26939"/>
                      </a:lnTo>
                      <a:lnTo>
                        <a:pt x="7981" y="27090"/>
                      </a:lnTo>
                      <a:lnTo>
                        <a:pt x="8295" y="27228"/>
                      </a:lnTo>
                      <a:lnTo>
                        <a:pt x="8608" y="27366"/>
                      </a:lnTo>
                      <a:lnTo>
                        <a:pt x="8922" y="27504"/>
                      </a:lnTo>
                      <a:lnTo>
                        <a:pt x="9248" y="27617"/>
                      </a:lnTo>
                      <a:lnTo>
                        <a:pt x="9574" y="27742"/>
                      </a:lnTo>
                      <a:lnTo>
                        <a:pt x="9901" y="27843"/>
                      </a:lnTo>
                      <a:lnTo>
                        <a:pt x="10239" y="27943"/>
                      </a:lnTo>
                      <a:lnTo>
                        <a:pt x="10566" y="28031"/>
                      </a:lnTo>
                      <a:lnTo>
                        <a:pt x="10917" y="28119"/>
                      </a:lnTo>
                      <a:lnTo>
                        <a:pt x="11256" y="28194"/>
                      </a:lnTo>
                      <a:lnTo>
                        <a:pt x="11594" y="28257"/>
                      </a:lnTo>
                      <a:lnTo>
                        <a:pt x="11946" y="28320"/>
                      </a:lnTo>
                      <a:lnTo>
                        <a:pt x="12297" y="28370"/>
                      </a:lnTo>
                      <a:lnTo>
                        <a:pt x="12648" y="28407"/>
                      </a:lnTo>
                      <a:lnTo>
                        <a:pt x="13012" y="28433"/>
                      </a:lnTo>
                      <a:lnTo>
                        <a:pt x="13364" y="28458"/>
                      </a:lnTo>
                      <a:lnTo>
                        <a:pt x="13727" y="28470"/>
                      </a:lnTo>
                      <a:lnTo>
                        <a:pt x="14091" y="28483"/>
                      </a:lnTo>
                      <a:lnTo>
                        <a:pt x="59926" y="28483"/>
                      </a:lnTo>
                      <a:lnTo>
                        <a:pt x="60290" y="28470"/>
                      </a:lnTo>
                      <a:lnTo>
                        <a:pt x="60654" y="28458"/>
                      </a:lnTo>
                      <a:lnTo>
                        <a:pt x="61017" y="28433"/>
                      </a:lnTo>
                      <a:lnTo>
                        <a:pt x="61369" y="28407"/>
                      </a:lnTo>
                      <a:lnTo>
                        <a:pt x="61720" y="28370"/>
                      </a:lnTo>
                      <a:lnTo>
                        <a:pt x="62071" y="28320"/>
                      </a:lnTo>
                      <a:lnTo>
                        <a:pt x="62423" y="28257"/>
                      </a:lnTo>
                      <a:lnTo>
                        <a:pt x="62774" y="28194"/>
                      </a:lnTo>
                      <a:lnTo>
                        <a:pt x="63113" y="28119"/>
                      </a:lnTo>
                      <a:lnTo>
                        <a:pt x="63452" y="28031"/>
                      </a:lnTo>
                      <a:lnTo>
                        <a:pt x="63790" y="27943"/>
                      </a:lnTo>
                      <a:lnTo>
                        <a:pt x="64117" y="27843"/>
                      </a:lnTo>
                      <a:lnTo>
                        <a:pt x="64443" y="27742"/>
                      </a:lnTo>
                      <a:lnTo>
                        <a:pt x="64769" y="27617"/>
                      </a:lnTo>
                      <a:lnTo>
                        <a:pt x="65095" y="27504"/>
                      </a:lnTo>
                      <a:lnTo>
                        <a:pt x="65409" y="27366"/>
                      </a:lnTo>
                      <a:lnTo>
                        <a:pt x="65723" y="27228"/>
                      </a:lnTo>
                      <a:lnTo>
                        <a:pt x="66036" y="27090"/>
                      </a:lnTo>
                      <a:lnTo>
                        <a:pt x="66350" y="26939"/>
                      </a:lnTo>
                      <a:lnTo>
                        <a:pt x="66651" y="26776"/>
                      </a:lnTo>
                      <a:lnTo>
                        <a:pt x="66940" y="26613"/>
                      </a:lnTo>
                      <a:lnTo>
                        <a:pt x="67241" y="26438"/>
                      </a:lnTo>
                      <a:lnTo>
                        <a:pt x="67529" y="26262"/>
                      </a:lnTo>
                      <a:lnTo>
                        <a:pt x="67805" y="26074"/>
                      </a:lnTo>
                      <a:lnTo>
                        <a:pt x="68081" y="25873"/>
                      </a:lnTo>
                      <a:lnTo>
                        <a:pt x="68357" y="25672"/>
                      </a:lnTo>
                      <a:lnTo>
                        <a:pt x="68634" y="25471"/>
                      </a:lnTo>
                      <a:lnTo>
                        <a:pt x="68897" y="25258"/>
                      </a:lnTo>
                      <a:lnTo>
                        <a:pt x="69148" y="25045"/>
                      </a:lnTo>
                      <a:lnTo>
                        <a:pt x="69411" y="24819"/>
                      </a:lnTo>
                      <a:lnTo>
                        <a:pt x="69650" y="24581"/>
                      </a:lnTo>
                      <a:lnTo>
                        <a:pt x="69901" y="24355"/>
                      </a:lnTo>
                      <a:lnTo>
                        <a:pt x="70127" y="24104"/>
                      </a:lnTo>
                      <a:lnTo>
                        <a:pt x="70365" y="23865"/>
                      </a:lnTo>
                      <a:lnTo>
                        <a:pt x="70591" y="23602"/>
                      </a:lnTo>
                      <a:lnTo>
                        <a:pt x="70804" y="23351"/>
                      </a:lnTo>
                      <a:lnTo>
                        <a:pt x="71017" y="23087"/>
                      </a:lnTo>
                      <a:lnTo>
                        <a:pt x="71218" y="22811"/>
                      </a:lnTo>
                      <a:lnTo>
                        <a:pt x="71419" y="22548"/>
                      </a:lnTo>
                      <a:lnTo>
                        <a:pt x="71620" y="22259"/>
                      </a:lnTo>
                      <a:lnTo>
                        <a:pt x="71808" y="21983"/>
                      </a:lnTo>
                      <a:lnTo>
                        <a:pt x="71984" y="21695"/>
                      </a:lnTo>
                      <a:lnTo>
                        <a:pt x="72159" y="21394"/>
                      </a:lnTo>
                      <a:lnTo>
                        <a:pt x="72322" y="21105"/>
                      </a:lnTo>
                      <a:lnTo>
                        <a:pt x="72485" y="20804"/>
                      </a:lnTo>
                      <a:lnTo>
                        <a:pt x="72636" y="20490"/>
                      </a:lnTo>
                      <a:lnTo>
                        <a:pt x="72774" y="20189"/>
                      </a:lnTo>
                      <a:lnTo>
                        <a:pt x="72912" y="19863"/>
                      </a:lnTo>
                      <a:lnTo>
                        <a:pt x="73050" y="19549"/>
                      </a:lnTo>
                      <a:lnTo>
                        <a:pt x="73163" y="19223"/>
                      </a:lnTo>
                      <a:lnTo>
                        <a:pt x="73288" y="18897"/>
                      </a:lnTo>
                      <a:lnTo>
                        <a:pt x="73389" y="18570"/>
                      </a:lnTo>
                      <a:lnTo>
                        <a:pt x="73489" y="18244"/>
                      </a:lnTo>
                      <a:lnTo>
                        <a:pt x="73577" y="17905"/>
                      </a:lnTo>
                      <a:lnTo>
                        <a:pt x="73665" y="17567"/>
                      </a:lnTo>
                      <a:lnTo>
                        <a:pt x="73740" y="17228"/>
                      </a:lnTo>
                      <a:lnTo>
                        <a:pt x="73803" y="16877"/>
                      </a:lnTo>
                      <a:lnTo>
                        <a:pt x="73866" y="16525"/>
                      </a:lnTo>
                      <a:lnTo>
                        <a:pt x="73916" y="16174"/>
                      </a:lnTo>
                      <a:lnTo>
                        <a:pt x="73953" y="15823"/>
                      </a:lnTo>
                      <a:lnTo>
                        <a:pt x="73979" y="15471"/>
                      </a:lnTo>
                      <a:lnTo>
                        <a:pt x="74004" y="15107"/>
                      </a:lnTo>
                      <a:lnTo>
                        <a:pt x="74016" y="14744"/>
                      </a:lnTo>
                      <a:lnTo>
                        <a:pt x="74029" y="14380"/>
                      </a:lnTo>
                      <a:lnTo>
                        <a:pt x="740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3;p31"/>
                <p:cNvSpPr/>
                <p:nvPr/>
              </p:nvSpPr>
              <p:spPr>
                <a:xfrm>
                  <a:off x="2610775" y="3126775"/>
                  <a:ext cx="752850" cy="2134925"/>
                </a:xfrm>
                <a:custGeom>
                  <a:avLst/>
                  <a:gdLst/>
                  <a:ahLst/>
                  <a:cxnLst/>
                  <a:rect l="l" t="t" r="r" b="b"/>
                  <a:pathLst>
                    <a:path w="30114" h="85397" extrusionOk="0">
                      <a:moveTo>
                        <a:pt x="21042" y="1"/>
                      </a:moveTo>
                      <a:lnTo>
                        <a:pt x="20628" y="13"/>
                      </a:lnTo>
                      <a:lnTo>
                        <a:pt x="20252" y="38"/>
                      </a:lnTo>
                      <a:lnTo>
                        <a:pt x="19926" y="76"/>
                      </a:lnTo>
                      <a:lnTo>
                        <a:pt x="19637" y="114"/>
                      </a:lnTo>
                      <a:lnTo>
                        <a:pt x="19236" y="176"/>
                      </a:lnTo>
                      <a:lnTo>
                        <a:pt x="19098" y="201"/>
                      </a:lnTo>
                      <a:lnTo>
                        <a:pt x="7379" y="3250"/>
                      </a:lnTo>
                      <a:lnTo>
                        <a:pt x="1" y="85397"/>
                      </a:lnTo>
                      <a:lnTo>
                        <a:pt x="10854" y="85397"/>
                      </a:lnTo>
                      <a:lnTo>
                        <a:pt x="11607" y="83063"/>
                      </a:lnTo>
                      <a:lnTo>
                        <a:pt x="12460" y="80340"/>
                      </a:lnTo>
                      <a:lnTo>
                        <a:pt x="13589" y="76764"/>
                      </a:lnTo>
                      <a:lnTo>
                        <a:pt x="14932" y="72461"/>
                      </a:lnTo>
                      <a:lnTo>
                        <a:pt x="16438" y="67555"/>
                      </a:lnTo>
                      <a:lnTo>
                        <a:pt x="18056" y="62184"/>
                      </a:lnTo>
                      <a:lnTo>
                        <a:pt x="18897" y="59361"/>
                      </a:lnTo>
                      <a:lnTo>
                        <a:pt x="19750" y="56475"/>
                      </a:lnTo>
                      <a:lnTo>
                        <a:pt x="20603" y="53539"/>
                      </a:lnTo>
                      <a:lnTo>
                        <a:pt x="21469" y="50566"/>
                      </a:lnTo>
                      <a:lnTo>
                        <a:pt x="22310" y="47580"/>
                      </a:lnTo>
                      <a:lnTo>
                        <a:pt x="23150" y="44581"/>
                      </a:lnTo>
                      <a:lnTo>
                        <a:pt x="23966" y="41607"/>
                      </a:lnTo>
                      <a:lnTo>
                        <a:pt x="24756" y="38659"/>
                      </a:lnTo>
                      <a:lnTo>
                        <a:pt x="25509" y="35760"/>
                      </a:lnTo>
                      <a:lnTo>
                        <a:pt x="26237" y="32937"/>
                      </a:lnTo>
                      <a:lnTo>
                        <a:pt x="26914" y="30177"/>
                      </a:lnTo>
                      <a:lnTo>
                        <a:pt x="27542" y="27517"/>
                      </a:lnTo>
                      <a:lnTo>
                        <a:pt x="27843" y="26237"/>
                      </a:lnTo>
                      <a:lnTo>
                        <a:pt x="28119" y="24982"/>
                      </a:lnTo>
                      <a:lnTo>
                        <a:pt x="28382" y="23752"/>
                      </a:lnTo>
                      <a:lnTo>
                        <a:pt x="28633" y="22561"/>
                      </a:lnTo>
                      <a:lnTo>
                        <a:pt x="28872" y="21406"/>
                      </a:lnTo>
                      <a:lnTo>
                        <a:pt x="29085" y="20302"/>
                      </a:lnTo>
                      <a:lnTo>
                        <a:pt x="29273" y="19223"/>
                      </a:lnTo>
                      <a:lnTo>
                        <a:pt x="29449" y="18194"/>
                      </a:lnTo>
                      <a:lnTo>
                        <a:pt x="29612" y="17203"/>
                      </a:lnTo>
                      <a:lnTo>
                        <a:pt x="29750" y="16262"/>
                      </a:lnTo>
                      <a:lnTo>
                        <a:pt x="29863" y="15371"/>
                      </a:lnTo>
                      <a:lnTo>
                        <a:pt x="29951" y="14530"/>
                      </a:lnTo>
                      <a:lnTo>
                        <a:pt x="30026" y="13740"/>
                      </a:lnTo>
                      <a:lnTo>
                        <a:pt x="30076" y="12962"/>
                      </a:lnTo>
                      <a:lnTo>
                        <a:pt x="30101" y="12222"/>
                      </a:lnTo>
                      <a:lnTo>
                        <a:pt x="30114" y="11506"/>
                      </a:lnTo>
                      <a:lnTo>
                        <a:pt x="30114" y="10829"/>
                      </a:lnTo>
                      <a:lnTo>
                        <a:pt x="30089" y="10164"/>
                      </a:lnTo>
                      <a:lnTo>
                        <a:pt x="30051" y="9537"/>
                      </a:lnTo>
                      <a:lnTo>
                        <a:pt x="29989" y="8934"/>
                      </a:lnTo>
                      <a:lnTo>
                        <a:pt x="29913" y="8357"/>
                      </a:lnTo>
                      <a:lnTo>
                        <a:pt x="29825" y="7793"/>
                      </a:lnTo>
                      <a:lnTo>
                        <a:pt x="29712" y="7266"/>
                      </a:lnTo>
                      <a:lnTo>
                        <a:pt x="29600" y="6764"/>
                      </a:lnTo>
                      <a:lnTo>
                        <a:pt x="29462" y="6274"/>
                      </a:lnTo>
                      <a:lnTo>
                        <a:pt x="29324" y="5823"/>
                      </a:lnTo>
                      <a:lnTo>
                        <a:pt x="29160" y="5383"/>
                      </a:lnTo>
                      <a:lnTo>
                        <a:pt x="28997" y="4969"/>
                      </a:lnTo>
                      <a:lnTo>
                        <a:pt x="28809" y="4568"/>
                      </a:lnTo>
                      <a:lnTo>
                        <a:pt x="28621" y="4204"/>
                      </a:lnTo>
                      <a:lnTo>
                        <a:pt x="28420" y="3853"/>
                      </a:lnTo>
                      <a:lnTo>
                        <a:pt x="28207" y="3514"/>
                      </a:lnTo>
                      <a:lnTo>
                        <a:pt x="27994" y="3200"/>
                      </a:lnTo>
                      <a:lnTo>
                        <a:pt x="27755" y="2899"/>
                      </a:lnTo>
                      <a:lnTo>
                        <a:pt x="27529" y="2623"/>
                      </a:lnTo>
                      <a:lnTo>
                        <a:pt x="27278" y="2372"/>
                      </a:lnTo>
                      <a:lnTo>
                        <a:pt x="27040" y="2121"/>
                      </a:lnTo>
                      <a:lnTo>
                        <a:pt x="26776" y="1895"/>
                      </a:lnTo>
                      <a:lnTo>
                        <a:pt x="26526" y="1682"/>
                      </a:lnTo>
                      <a:lnTo>
                        <a:pt x="26262" y="1494"/>
                      </a:lnTo>
                      <a:lnTo>
                        <a:pt x="25999" y="1318"/>
                      </a:lnTo>
                      <a:lnTo>
                        <a:pt x="25723" y="1143"/>
                      </a:lnTo>
                      <a:lnTo>
                        <a:pt x="25459" y="992"/>
                      </a:lnTo>
                      <a:lnTo>
                        <a:pt x="25183" y="854"/>
                      </a:lnTo>
                      <a:lnTo>
                        <a:pt x="24907" y="728"/>
                      </a:lnTo>
                      <a:lnTo>
                        <a:pt x="24631" y="616"/>
                      </a:lnTo>
                      <a:lnTo>
                        <a:pt x="24355" y="515"/>
                      </a:lnTo>
                      <a:lnTo>
                        <a:pt x="24079" y="427"/>
                      </a:lnTo>
                      <a:lnTo>
                        <a:pt x="23803" y="340"/>
                      </a:lnTo>
                      <a:lnTo>
                        <a:pt x="23527" y="277"/>
                      </a:lnTo>
                      <a:lnTo>
                        <a:pt x="23263" y="214"/>
                      </a:lnTo>
                      <a:lnTo>
                        <a:pt x="22987" y="164"/>
                      </a:lnTo>
                      <a:lnTo>
                        <a:pt x="22473" y="76"/>
                      </a:lnTo>
                      <a:lnTo>
                        <a:pt x="21971" y="26"/>
                      </a:lnTo>
                      <a:lnTo>
                        <a:pt x="21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4;p31"/>
                <p:cNvSpPr/>
                <p:nvPr/>
              </p:nvSpPr>
              <p:spPr>
                <a:xfrm>
                  <a:off x="3468075" y="3126775"/>
                  <a:ext cx="753150" cy="2134925"/>
                </a:xfrm>
                <a:custGeom>
                  <a:avLst/>
                  <a:gdLst/>
                  <a:ahLst/>
                  <a:cxnLst/>
                  <a:rect l="l" t="t" r="r" b="b"/>
                  <a:pathLst>
                    <a:path w="30126" h="85397" extrusionOk="0">
                      <a:moveTo>
                        <a:pt x="21054" y="1"/>
                      </a:moveTo>
                      <a:lnTo>
                        <a:pt x="20640" y="13"/>
                      </a:lnTo>
                      <a:lnTo>
                        <a:pt x="20264" y="38"/>
                      </a:lnTo>
                      <a:lnTo>
                        <a:pt x="19925" y="76"/>
                      </a:lnTo>
                      <a:lnTo>
                        <a:pt x="19649" y="114"/>
                      </a:lnTo>
                      <a:lnTo>
                        <a:pt x="19247" y="176"/>
                      </a:lnTo>
                      <a:lnTo>
                        <a:pt x="19109" y="201"/>
                      </a:lnTo>
                      <a:lnTo>
                        <a:pt x="7390" y="3250"/>
                      </a:lnTo>
                      <a:lnTo>
                        <a:pt x="0" y="85397"/>
                      </a:lnTo>
                      <a:lnTo>
                        <a:pt x="10853" y="85397"/>
                      </a:lnTo>
                      <a:lnTo>
                        <a:pt x="11606" y="83063"/>
                      </a:lnTo>
                      <a:lnTo>
                        <a:pt x="12472" y="80340"/>
                      </a:lnTo>
                      <a:lnTo>
                        <a:pt x="13601" y="76764"/>
                      </a:lnTo>
                      <a:lnTo>
                        <a:pt x="14944" y="72461"/>
                      </a:lnTo>
                      <a:lnTo>
                        <a:pt x="16449" y="67555"/>
                      </a:lnTo>
                      <a:lnTo>
                        <a:pt x="18068" y="62184"/>
                      </a:lnTo>
                      <a:lnTo>
                        <a:pt x="18909" y="59361"/>
                      </a:lnTo>
                      <a:lnTo>
                        <a:pt x="19762" y="56475"/>
                      </a:lnTo>
                      <a:lnTo>
                        <a:pt x="20615" y="53539"/>
                      </a:lnTo>
                      <a:lnTo>
                        <a:pt x="21468" y="50566"/>
                      </a:lnTo>
                      <a:lnTo>
                        <a:pt x="22321" y="47580"/>
                      </a:lnTo>
                      <a:lnTo>
                        <a:pt x="23150" y="44581"/>
                      </a:lnTo>
                      <a:lnTo>
                        <a:pt x="23965" y="41607"/>
                      </a:lnTo>
                      <a:lnTo>
                        <a:pt x="24768" y="38659"/>
                      </a:lnTo>
                      <a:lnTo>
                        <a:pt x="25521" y="35760"/>
                      </a:lnTo>
                      <a:lnTo>
                        <a:pt x="26249" y="32937"/>
                      </a:lnTo>
                      <a:lnTo>
                        <a:pt x="26926" y="30177"/>
                      </a:lnTo>
                      <a:lnTo>
                        <a:pt x="27554" y="27517"/>
                      </a:lnTo>
                      <a:lnTo>
                        <a:pt x="27855" y="26237"/>
                      </a:lnTo>
                      <a:lnTo>
                        <a:pt x="28131" y="24982"/>
                      </a:lnTo>
                      <a:lnTo>
                        <a:pt x="28394" y="23752"/>
                      </a:lnTo>
                      <a:lnTo>
                        <a:pt x="28645" y="22561"/>
                      </a:lnTo>
                      <a:lnTo>
                        <a:pt x="28871" y="21406"/>
                      </a:lnTo>
                      <a:lnTo>
                        <a:pt x="29084" y="20302"/>
                      </a:lnTo>
                      <a:lnTo>
                        <a:pt x="29285" y="19223"/>
                      </a:lnTo>
                      <a:lnTo>
                        <a:pt x="29461" y="18194"/>
                      </a:lnTo>
                      <a:lnTo>
                        <a:pt x="29624" y="17203"/>
                      </a:lnTo>
                      <a:lnTo>
                        <a:pt x="29749" y="16262"/>
                      </a:lnTo>
                      <a:lnTo>
                        <a:pt x="29875" y="15371"/>
                      </a:lnTo>
                      <a:lnTo>
                        <a:pt x="29963" y="14530"/>
                      </a:lnTo>
                      <a:lnTo>
                        <a:pt x="30038" y="13740"/>
                      </a:lnTo>
                      <a:lnTo>
                        <a:pt x="30088" y="12962"/>
                      </a:lnTo>
                      <a:lnTo>
                        <a:pt x="30113" y="12222"/>
                      </a:lnTo>
                      <a:lnTo>
                        <a:pt x="30126" y="11506"/>
                      </a:lnTo>
                      <a:lnTo>
                        <a:pt x="30126" y="10829"/>
                      </a:lnTo>
                      <a:lnTo>
                        <a:pt x="30101" y="10164"/>
                      </a:lnTo>
                      <a:lnTo>
                        <a:pt x="30050" y="9537"/>
                      </a:lnTo>
                      <a:lnTo>
                        <a:pt x="30000" y="8934"/>
                      </a:lnTo>
                      <a:lnTo>
                        <a:pt x="29925" y="8357"/>
                      </a:lnTo>
                      <a:lnTo>
                        <a:pt x="29825" y="7793"/>
                      </a:lnTo>
                      <a:lnTo>
                        <a:pt x="29724" y="7266"/>
                      </a:lnTo>
                      <a:lnTo>
                        <a:pt x="29611" y="6764"/>
                      </a:lnTo>
                      <a:lnTo>
                        <a:pt x="29473" y="6274"/>
                      </a:lnTo>
                      <a:lnTo>
                        <a:pt x="29323" y="5823"/>
                      </a:lnTo>
                      <a:lnTo>
                        <a:pt x="29172" y="5383"/>
                      </a:lnTo>
                      <a:lnTo>
                        <a:pt x="28997" y="4969"/>
                      </a:lnTo>
                      <a:lnTo>
                        <a:pt x="28821" y="4568"/>
                      </a:lnTo>
                      <a:lnTo>
                        <a:pt x="28633" y="4204"/>
                      </a:lnTo>
                      <a:lnTo>
                        <a:pt x="28419" y="3853"/>
                      </a:lnTo>
                      <a:lnTo>
                        <a:pt x="28219" y="3514"/>
                      </a:lnTo>
                      <a:lnTo>
                        <a:pt x="27993" y="3200"/>
                      </a:lnTo>
                      <a:lnTo>
                        <a:pt x="27767" y="2899"/>
                      </a:lnTo>
                      <a:lnTo>
                        <a:pt x="27529" y="2623"/>
                      </a:lnTo>
                      <a:lnTo>
                        <a:pt x="27290" y="2372"/>
                      </a:lnTo>
                      <a:lnTo>
                        <a:pt x="27039" y="2121"/>
                      </a:lnTo>
                      <a:lnTo>
                        <a:pt x="26788" y="1895"/>
                      </a:lnTo>
                      <a:lnTo>
                        <a:pt x="26537" y="1682"/>
                      </a:lnTo>
                      <a:lnTo>
                        <a:pt x="26274" y="1494"/>
                      </a:lnTo>
                      <a:lnTo>
                        <a:pt x="25998" y="1318"/>
                      </a:lnTo>
                      <a:lnTo>
                        <a:pt x="25734" y="1143"/>
                      </a:lnTo>
                      <a:lnTo>
                        <a:pt x="25458" y="992"/>
                      </a:lnTo>
                      <a:lnTo>
                        <a:pt x="25182" y="854"/>
                      </a:lnTo>
                      <a:lnTo>
                        <a:pt x="24906" y="728"/>
                      </a:lnTo>
                      <a:lnTo>
                        <a:pt x="24630" y="616"/>
                      </a:lnTo>
                      <a:lnTo>
                        <a:pt x="24354" y="515"/>
                      </a:lnTo>
                      <a:lnTo>
                        <a:pt x="24078" y="427"/>
                      </a:lnTo>
                      <a:lnTo>
                        <a:pt x="23815" y="340"/>
                      </a:lnTo>
                      <a:lnTo>
                        <a:pt x="23539" y="277"/>
                      </a:lnTo>
                      <a:lnTo>
                        <a:pt x="23262" y="214"/>
                      </a:lnTo>
                      <a:lnTo>
                        <a:pt x="22999" y="164"/>
                      </a:lnTo>
                      <a:lnTo>
                        <a:pt x="22472" y="76"/>
                      </a:lnTo>
                      <a:lnTo>
                        <a:pt x="21970" y="26"/>
                      </a:lnTo>
                      <a:lnTo>
                        <a:pt x="21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35;p31"/>
                <p:cNvSpPr/>
                <p:nvPr/>
              </p:nvSpPr>
              <p:spPr>
                <a:xfrm>
                  <a:off x="2308100" y="5261675"/>
                  <a:ext cx="574050" cy="203925"/>
                </a:xfrm>
                <a:custGeom>
                  <a:avLst/>
                  <a:gdLst/>
                  <a:ahLst/>
                  <a:cxnLst/>
                  <a:rect l="l" t="t" r="r" b="b"/>
                  <a:pathLst>
                    <a:path w="22962" h="8157" extrusionOk="0">
                      <a:moveTo>
                        <a:pt x="12321" y="1"/>
                      </a:moveTo>
                      <a:lnTo>
                        <a:pt x="715" y="4267"/>
                      </a:lnTo>
                      <a:lnTo>
                        <a:pt x="602" y="4342"/>
                      </a:lnTo>
                      <a:lnTo>
                        <a:pt x="502" y="4430"/>
                      </a:lnTo>
                      <a:lnTo>
                        <a:pt x="414" y="4518"/>
                      </a:lnTo>
                      <a:lnTo>
                        <a:pt x="326" y="4631"/>
                      </a:lnTo>
                      <a:lnTo>
                        <a:pt x="263" y="4756"/>
                      </a:lnTo>
                      <a:lnTo>
                        <a:pt x="188" y="4882"/>
                      </a:lnTo>
                      <a:lnTo>
                        <a:pt x="138" y="5020"/>
                      </a:lnTo>
                      <a:lnTo>
                        <a:pt x="100" y="5170"/>
                      </a:lnTo>
                      <a:lnTo>
                        <a:pt x="63" y="5321"/>
                      </a:lnTo>
                      <a:lnTo>
                        <a:pt x="38" y="5471"/>
                      </a:lnTo>
                      <a:lnTo>
                        <a:pt x="13" y="5634"/>
                      </a:lnTo>
                      <a:lnTo>
                        <a:pt x="0" y="5797"/>
                      </a:lnTo>
                      <a:lnTo>
                        <a:pt x="0" y="5973"/>
                      </a:lnTo>
                      <a:lnTo>
                        <a:pt x="13" y="6136"/>
                      </a:lnTo>
                      <a:lnTo>
                        <a:pt x="25" y="6299"/>
                      </a:lnTo>
                      <a:lnTo>
                        <a:pt x="50" y="6475"/>
                      </a:lnTo>
                      <a:lnTo>
                        <a:pt x="75" y="6638"/>
                      </a:lnTo>
                      <a:lnTo>
                        <a:pt x="125" y="6801"/>
                      </a:lnTo>
                      <a:lnTo>
                        <a:pt x="163" y="6952"/>
                      </a:lnTo>
                      <a:lnTo>
                        <a:pt x="213" y="7102"/>
                      </a:lnTo>
                      <a:lnTo>
                        <a:pt x="276" y="7253"/>
                      </a:lnTo>
                      <a:lnTo>
                        <a:pt x="351" y="7391"/>
                      </a:lnTo>
                      <a:lnTo>
                        <a:pt x="427" y="7529"/>
                      </a:lnTo>
                      <a:lnTo>
                        <a:pt x="502" y="7642"/>
                      </a:lnTo>
                      <a:lnTo>
                        <a:pt x="590" y="7755"/>
                      </a:lnTo>
                      <a:lnTo>
                        <a:pt x="690" y="7855"/>
                      </a:lnTo>
                      <a:lnTo>
                        <a:pt x="790" y="7943"/>
                      </a:lnTo>
                      <a:lnTo>
                        <a:pt x="891" y="8018"/>
                      </a:lnTo>
                      <a:lnTo>
                        <a:pt x="1004" y="8081"/>
                      </a:lnTo>
                      <a:lnTo>
                        <a:pt x="1129" y="8119"/>
                      </a:lnTo>
                      <a:lnTo>
                        <a:pt x="1255" y="8144"/>
                      </a:lnTo>
                      <a:lnTo>
                        <a:pt x="1380" y="8156"/>
                      </a:lnTo>
                      <a:lnTo>
                        <a:pt x="22961" y="8156"/>
                      </a:lnTo>
                      <a:lnTo>
                        <a:pt x="22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6;p31"/>
                <p:cNvSpPr/>
                <p:nvPr/>
              </p:nvSpPr>
              <p:spPr>
                <a:xfrm>
                  <a:off x="3160350" y="5261675"/>
                  <a:ext cx="573750" cy="203925"/>
                </a:xfrm>
                <a:custGeom>
                  <a:avLst/>
                  <a:gdLst/>
                  <a:ahLst/>
                  <a:cxnLst/>
                  <a:rect l="l" t="t" r="r" b="b"/>
                  <a:pathLst>
                    <a:path w="22950" h="8157" extrusionOk="0">
                      <a:moveTo>
                        <a:pt x="12309" y="1"/>
                      </a:moveTo>
                      <a:lnTo>
                        <a:pt x="716" y="4267"/>
                      </a:lnTo>
                      <a:lnTo>
                        <a:pt x="603" y="4342"/>
                      </a:lnTo>
                      <a:lnTo>
                        <a:pt x="502" y="4430"/>
                      </a:lnTo>
                      <a:lnTo>
                        <a:pt x="402" y="4518"/>
                      </a:lnTo>
                      <a:lnTo>
                        <a:pt x="327" y="4631"/>
                      </a:lnTo>
                      <a:lnTo>
                        <a:pt x="251" y="4756"/>
                      </a:lnTo>
                      <a:lnTo>
                        <a:pt x="189" y="4882"/>
                      </a:lnTo>
                      <a:lnTo>
                        <a:pt x="138" y="5020"/>
                      </a:lnTo>
                      <a:lnTo>
                        <a:pt x="88" y="5170"/>
                      </a:lnTo>
                      <a:lnTo>
                        <a:pt x="51" y="5321"/>
                      </a:lnTo>
                      <a:lnTo>
                        <a:pt x="26" y="5471"/>
                      </a:lnTo>
                      <a:lnTo>
                        <a:pt x="13" y="5634"/>
                      </a:lnTo>
                      <a:lnTo>
                        <a:pt x="0" y="5797"/>
                      </a:lnTo>
                      <a:lnTo>
                        <a:pt x="0" y="5973"/>
                      </a:lnTo>
                      <a:lnTo>
                        <a:pt x="0" y="6136"/>
                      </a:lnTo>
                      <a:lnTo>
                        <a:pt x="13" y="6299"/>
                      </a:lnTo>
                      <a:lnTo>
                        <a:pt x="38" y="6475"/>
                      </a:lnTo>
                      <a:lnTo>
                        <a:pt x="76" y="6638"/>
                      </a:lnTo>
                      <a:lnTo>
                        <a:pt x="113" y="6801"/>
                      </a:lnTo>
                      <a:lnTo>
                        <a:pt x="164" y="6952"/>
                      </a:lnTo>
                      <a:lnTo>
                        <a:pt x="214" y="7102"/>
                      </a:lnTo>
                      <a:lnTo>
                        <a:pt x="277" y="7253"/>
                      </a:lnTo>
                      <a:lnTo>
                        <a:pt x="339" y="7391"/>
                      </a:lnTo>
                      <a:lnTo>
                        <a:pt x="415" y="7529"/>
                      </a:lnTo>
                      <a:lnTo>
                        <a:pt x="502" y="7642"/>
                      </a:lnTo>
                      <a:lnTo>
                        <a:pt x="590" y="7755"/>
                      </a:lnTo>
                      <a:lnTo>
                        <a:pt x="678" y="7855"/>
                      </a:lnTo>
                      <a:lnTo>
                        <a:pt x="778" y="7943"/>
                      </a:lnTo>
                      <a:lnTo>
                        <a:pt x="891" y="8018"/>
                      </a:lnTo>
                      <a:lnTo>
                        <a:pt x="1004" y="8081"/>
                      </a:lnTo>
                      <a:lnTo>
                        <a:pt x="1117" y="8119"/>
                      </a:lnTo>
                      <a:lnTo>
                        <a:pt x="1243" y="8144"/>
                      </a:lnTo>
                      <a:lnTo>
                        <a:pt x="1381" y="8156"/>
                      </a:lnTo>
                      <a:lnTo>
                        <a:pt x="22949" y="8156"/>
                      </a:lnTo>
                      <a:lnTo>
                        <a:pt x="2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7;p31"/>
                <p:cNvSpPr/>
                <p:nvPr/>
              </p:nvSpPr>
              <p:spPr>
                <a:xfrm>
                  <a:off x="3517625" y="1228700"/>
                  <a:ext cx="1226825" cy="1694525"/>
                </a:xfrm>
                <a:custGeom>
                  <a:avLst/>
                  <a:gdLst/>
                  <a:ahLst/>
                  <a:cxnLst/>
                  <a:rect l="l" t="t" r="r" b="b"/>
                  <a:pathLst>
                    <a:path w="49073" h="67781" extrusionOk="0">
                      <a:moveTo>
                        <a:pt x="8922" y="1"/>
                      </a:moveTo>
                      <a:lnTo>
                        <a:pt x="8432" y="13"/>
                      </a:lnTo>
                      <a:lnTo>
                        <a:pt x="7955" y="64"/>
                      </a:lnTo>
                      <a:lnTo>
                        <a:pt x="7491" y="126"/>
                      </a:lnTo>
                      <a:lnTo>
                        <a:pt x="7027" y="214"/>
                      </a:lnTo>
                      <a:lnTo>
                        <a:pt x="6575" y="315"/>
                      </a:lnTo>
                      <a:lnTo>
                        <a:pt x="6124" y="453"/>
                      </a:lnTo>
                      <a:lnTo>
                        <a:pt x="5697" y="603"/>
                      </a:lnTo>
                      <a:lnTo>
                        <a:pt x="5270" y="791"/>
                      </a:lnTo>
                      <a:lnTo>
                        <a:pt x="4856" y="980"/>
                      </a:lnTo>
                      <a:lnTo>
                        <a:pt x="4455" y="1205"/>
                      </a:lnTo>
                      <a:lnTo>
                        <a:pt x="4066" y="1444"/>
                      </a:lnTo>
                      <a:lnTo>
                        <a:pt x="3702" y="1695"/>
                      </a:lnTo>
                      <a:lnTo>
                        <a:pt x="3338" y="1971"/>
                      </a:lnTo>
                      <a:lnTo>
                        <a:pt x="2999" y="2259"/>
                      </a:lnTo>
                      <a:lnTo>
                        <a:pt x="2661" y="2573"/>
                      </a:lnTo>
                      <a:lnTo>
                        <a:pt x="2359" y="2887"/>
                      </a:lnTo>
                      <a:lnTo>
                        <a:pt x="2058" y="3226"/>
                      </a:lnTo>
                      <a:lnTo>
                        <a:pt x="1782" y="3577"/>
                      </a:lnTo>
                      <a:lnTo>
                        <a:pt x="1519" y="3953"/>
                      </a:lnTo>
                      <a:lnTo>
                        <a:pt x="1268" y="4330"/>
                      </a:lnTo>
                      <a:lnTo>
                        <a:pt x="1055" y="4719"/>
                      </a:lnTo>
                      <a:lnTo>
                        <a:pt x="841" y="5133"/>
                      </a:lnTo>
                      <a:lnTo>
                        <a:pt x="666" y="5547"/>
                      </a:lnTo>
                      <a:lnTo>
                        <a:pt x="502" y="5973"/>
                      </a:lnTo>
                      <a:lnTo>
                        <a:pt x="364" y="6413"/>
                      </a:lnTo>
                      <a:lnTo>
                        <a:pt x="239" y="6852"/>
                      </a:lnTo>
                      <a:lnTo>
                        <a:pt x="151" y="7303"/>
                      </a:lnTo>
                      <a:lnTo>
                        <a:pt x="76" y="7768"/>
                      </a:lnTo>
                      <a:lnTo>
                        <a:pt x="26" y="8232"/>
                      </a:lnTo>
                      <a:lnTo>
                        <a:pt x="1" y="8709"/>
                      </a:lnTo>
                      <a:lnTo>
                        <a:pt x="1" y="9198"/>
                      </a:lnTo>
                      <a:lnTo>
                        <a:pt x="26" y="9675"/>
                      </a:lnTo>
                      <a:lnTo>
                        <a:pt x="4932" y="67781"/>
                      </a:lnTo>
                      <a:lnTo>
                        <a:pt x="44154" y="67781"/>
                      </a:lnTo>
                      <a:lnTo>
                        <a:pt x="49047" y="9675"/>
                      </a:lnTo>
                      <a:lnTo>
                        <a:pt x="49072" y="9198"/>
                      </a:lnTo>
                      <a:lnTo>
                        <a:pt x="49072" y="8709"/>
                      </a:lnTo>
                      <a:lnTo>
                        <a:pt x="49047" y="8232"/>
                      </a:lnTo>
                      <a:lnTo>
                        <a:pt x="48997" y="7768"/>
                      </a:lnTo>
                      <a:lnTo>
                        <a:pt x="48934" y="7303"/>
                      </a:lnTo>
                      <a:lnTo>
                        <a:pt x="48834" y="6852"/>
                      </a:lnTo>
                      <a:lnTo>
                        <a:pt x="48721" y="6413"/>
                      </a:lnTo>
                      <a:lnTo>
                        <a:pt x="48570" y="5973"/>
                      </a:lnTo>
                      <a:lnTo>
                        <a:pt x="48407" y="5547"/>
                      </a:lnTo>
                      <a:lnTo>
                        <a:pt x="48232" y="5133"/>
                      </a:lnTo>
                      <a:lnTo>
                        <a:pt x="48031" y="4719"/>
                      </a:lnTo>
                      <a:lnTo>
                        <a:pt x="47805" y="4330"/>
                      </a:lnTo>
                      <a:lnTo>
                        <a:pt x="47554" y="3953"/>
                      </a:lnTo>
                      <a:lnTo>
                        <a:pt x="47303" y="3577"/>
                      </a:lnTo>
                      <a:lnTo>
                        <a:pt x="47015" y="3226"/>
                      </a:lnTo>
                      <a:lnTo>
                        <a:pt x="46726" y="2887"/>
                      </a:lnTo>
                      <a:lnTo>
                        <a:pt x="46412" y="2573"/>
                      </a:lnTo>
                      <a:lnTo>
                        <a:pt x="46086" y="2259"/>
                      </a:lnTo>
                      <a:lnTo>
                        <a:pt x="45735" y="1971"/>
                      </a:lnTo>
                      <a:lnTo>
                        <a:pt x="45383" y="1695"/>
                      </a:lnTo>
                      <a:lnTo>
                        <a:pt x="45007" y="1444"/>
                      </a:lnTo>
                      <a:lnTo>
                        <a:pt x="44618" y="1205"/>
                      </a:lnTo>
                      <a:lnTo>
                        <a:pt x="44217" y="980"/>
                      </a:lnTo>
                      <a:lnTo>
                        <a:pt x="43803" y="791"/>
                      </a:lnTo>
                      <a:lnTo>
                        <a:pt x="43388" y="603"/>
                      </a:lnTo>
                      <a:lnTo>
                        <a:pt x="42949" y="453"/>
                      </a:lnTo>
                      <a:lnTo>
                        <a:pt x="42510" y="315"/>
                      </a:lnTo>
                      <a:lnTo>
                        <a:pt x="42058" y="214"/>
                      </a:lnTo>
                      <a:lnTo>
                        <a:pt x="41594" y="126"/>
                      </a:lnTo>
                      <a:lnTo>
                        <a:pt x="41117" y="64"/>
                      </a:lnTo>
                      <a:lnTo>
                        <a:pt x="40641" y="13"/>
                      </a:lnTo>
                      <a:lnTo>
                        <a:pt x="401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8;p31"/>
                <p:cNvSpPr/>
                <p:nvPr/>
              </p:nvSpPr>
              <p:spPr>
                <a:xfrm>
                  <a:off x="3954900" y="938550"/>
                  <a:ext cx="323725" cy="380850"/>
                </a:xfrm>
                <a:custGeom>
                  <a:avLst/>
                  <a:gdLst/>
                  <a:ahLst/>
                  <a:cxnLst/>
                  <a:rect l="l" t="t" r="r" b="b"/>
                  <a:pathLst>
                    <a:path w="12949" h="15234" extrusionOk="0">
                      <a:moveTo>
                        <a:pt x="3250" y="1"/>
                      </a:moveTo>
                      <a:lnTo>
                        <a:pt x="3074" y="13"/>
                      </a:lnTo>
                      <a:lnTo>
                        <a:pt x="2911" y="38"/>
                      </a:lnTo>
                      <a:lnTo>
                        <a:pt x="2736" y="76"/>
                      </a:lnTo>
                      <a:lnTo>
                        <a:pt x="2572" y="114"/>
                      </a:lnTo>
                      <a:lnTo>
                        <a:pt x="2409" y="176"/>
                      </a:lnTo>
                      <a:lnTo>
                        <a:pt x="2246" y="227"/>
                      </a:lnTo>
                      <a:lnTo>
                        <a:pt x="2096" y="302"/>
                      </a:lnTo>
                      <a:lnTo>
                        <a:pt x="1945" y="377"/>
                      </a:lnTo>
                      <a:lnTo>
                        <a:pt x="1795" y="465"/>
                      </a:lnTo>
                      <a:lnTo>
                        <a:pt x="1656" y="553"/>
                      </a:lnTo>
                      <a:lnTo>
                        <a:pt x="1518" y="653"/>
                      </a:lnTo>
                      <a:lnTo>
                        <a:pt x="1380" y="766"/>
                      </a:lnTo>
                      <a:lnTo>
                        <a:pt x="1255" y="879"/>
                      </a:lnTo>
                      <a:lnTo>
                        <a:pt x="1130" y="1005"/>
                      </a:lnTo>
                      <a:lnTo>
                        <a:pt x="1004" y="1130"/>
                      </a:lnTo>
                      <a:lnTo>
                        <a:pt x="891" y="1268"/>
                      </a:lnTo>
                      <a:lnTo>
                        <a:pt x="791" y="1406"/>
                      </a:lnTo>
                      <a:lnTo>
                        <a:pt x="678" y="1544"/>
                      </a:lnTo>
                      <a:lnTo>
                        <a:pt x="590" y="1695"/>
                      </a:lnTo>
                      <a:lnTo>
                        <a:pt x="502" y="1858"/>
                      </a:lnTo>
                      <a:lnTo>
                        <a:pt x="414" y="2021"/>
                      </a:lnTo>
                      <a:lnTo>
                        <a:pt x="339" y="2184"/>
                      </a:lnTo>
                      <a:lnTo>
                        <a:pt x="276" y="2360"/>
                      </a:lnTo>
                      <a:lnTo>
                        <a:pt x="214" y="2535"/>
                      </a:lnTo>
                      <a:lnTo>
                        <a:pt x="151" y="2711"/>
                      </a:lnTo>
                      <a:lnTo>
                        <a:pt x="113" y="2899"/>
                      </a:lnTo>
                      <a:lnTo>
                        <a:pt x="76" y="3087"/>
                      </a:lnTo>
                      <a:lnTo>
                        <a:pt x="38" y="3276"/>
                      </a:lnTo>
                      <a:lnTo>
                        <a:pt x="25" y="3464"/>
                      </a:lnTo>
                      <a:lnTo>
                        <a:pt x="13" y="3665"/>
                      </a:lnTo>
                      <a:lnTo>
                        <a:pt x="0" y="3865"/>
                      </a:lnTo>
                      <a:lnTo>
                        <a:pt x="0" y="11369"/>
                      </a:lnTo>
                      <a:lnTo>
                        <a:pt x="13" y="11569"/>
                      </a:lnTo>
                      <a:lnTo>
                        <a:pt x="25" y="11757"/>
                      </a:lnTo>
                      <a:lnTo>
                        <a:pt x="38" y="11958"/>
                      </a:lnTo>
                      <a:lnTo>
                        <a:pt x="76" y="12146"/>
                      </a:lnTo>
                      <a:lnTo>
                        <a:pt x="113" y="12335"/>
                      </a:lnTo>
                      <a:lnTo>
                        <a:pt x="151" y="12510"/>
                      </a:lnTo>
                      <a:lnTo>
                        <a:pt x="214" y="12699"/>
                      </a:lnTo>
                      <a:lnTo>
                        <a:pt x="276" y="12874"/>
                      </a:lnTo>
                      <a:lnTo>
                        <a:pt x="339" y="13037"/>
                      </a:lnTo>
                      <a:lnTo>
                        <a:pt x="414" y="13213"/>
                      </a:lnTo>
                      <a:lnTo>
                        <a:pt x="502" y="13376"/>
                      </a:lnTo>
                      <a:lnTo>
                        <a:pt x="590" y="13527"/>
                      </a:lnTo>
                      <a:lnTo>
                        <a:pt x="678" y="13677"/>
                      </a:lnTo>
                      <a:lnTo>
                        <a:pt x="791" y="13828"/>
                      </a:lnTo>
                      <a:lnTo>
                        <a:pt x="891" y="13966"/>
                      </a:lnTo>
                      <a:lnTo>
                        <a:pt x="1004" y="14104"/>
                      </a:lnTo>
                      <a:lnTo>
                        <a:pt x="1130" y="14229"/>
                      </a:lnTo>
                      <a:lnTo>
                        <a:pt x="1255" y="14342"/>
                      </a:lnTo>
                      <a:lnTo>
                        <a:pt x="1380" y="14468"/>
                      </a:lnTo>
                      <a:lnTo>
                        <a:pt x="1518" y="14568"/>
                      </a:lnTo>
                      <a:lnTo>
                        <a:pt x="1656" y="14668"/>
                      </a:lnTo>
                      <a:lnTo>
                        <a:pt x="1795" y="14769"/>
                      </a:lnTo>
                      <a:lnTo>
                        <a:pt x="1945" y="14844"/>
                      </a:lnTo>
                      <a:lnTo>
                        <a:pt x="2096" y="14932"/>
                      </a:lnTo>
                      <a:lnTo>
                        <a:pt x="2246" y="14995"/>
                      </a:lnTo>
                      <a:lnTo>
                        <a:pt x="2409" y="15057"/>
                      </a:lnTo>
                      <a:lnTo>
                        <a:pt x="2572" y="15108"/>
                      </a:lnTo>
                      <a:lnTo>
                        <a:pt x="2736" y="15145"/>
                      </a:lnTo>
                      <a:lnTo>
                        <a:pt x="2911" y="15183"/>
                      </a:lnTo>
                      <a:lnTo>
                        <a:pt x="3074" y="15208"/>
                      </a:lnTo>
                      <a:lnTo>
                        <a:pt x="3250" y="15220"/>
                      </a:lnTo>
                      <a:lnTo>
                        <a:pt x="3426" y="15233"/>
                      </a:lnTo>
                      <a:lnTo>
                        <a:pt x="9524" y="15233"/>
                      </a:lnTo>
                      <a:lnTo>
                        <a:pt x="9699" y="15220"/>
                      </a:lnTo>
                      <a:lnTo>
                        <a:pt x="9875" y="15208"/>
                      </a:lnTo>
                      <a:lnTo>
                        <a:pt x="10038" y="15183"/>
                      </a:lnTo>
                      <a:lnTo>
                        <a:pt x="10214" y="15145"/>
                      </a:lnTo>
                      <a:lnTo>
                        <a:pt x="10377" y="15108"/>
                      </a:lnTo>
                      <a:lnTo>
                        <a:pt x="10540" y="15057"/>
                      </a:lnTo>
                      <a:lnTo>
                        <a:pt x="10703" y="14995"/>
                      </a:lnTo>
                      <a:lnTo>
                        <a:pt x="10854" y="14932"/>
                      </a:lnTo>
                      <a:lnTo>
                        <a:pt x="11004" y="14844"/>
                      </a:lnTo>
                      <a:lnTo>
                        <a:pt x="11155" y="14769"/>
                      </a:lnTo>
                      <a:lnTo>
                        <a:pt x="11293" y="14668"/>
                      </a:lnTo>
                      <a:lnTo>
                        <a:pt x="11443" y="14568"/>
                      </a:lnTo>
                      <a:lnTo>
                        <a:pt x="11569" y="14468"/>
                      </a:lnTo>
                      <a:lnTo>
                        <a:pt x="11707" y="14342"/>
                      </a:lnTo>
                      <a:lnTo>
                        <a:pt x="11832" y="14229"/>
                      </a:lnTo>
                      <a:lnTo>
                        <a:pt x="11945" y="14104"/>
                      </a:lnTo>
                      <a:lnTo>
                        <a:pt x="12058" y="13966"/>
                      </a:lnTo>
                      <a:lnTo>
                        <a:pt x="12171" y="13828"/>
                      </a:lnTo>
                      <a:lnTo>
                        <a:pt x="12271" y="13677"/>
                      </a:lnTo>
                      <a:lnTo>
                        <a:pt x="12359" y="13527"/>
                      </a:lnTo>
                      <a:lnTo>
                        <a:pt x="12447" y="13376"/>
                      </a:lnTo>
                      <a:lnTo>
                        <a:pt x="12535" y="13213"/>
                      </a:lnTo>
                      <a:lnTo>
                        <a:pt x="12610" y="13037"/>
                      </a:lnTo>
                      <a:lnTo>
                        <a:pt x="12685" y="12874"/>
                      </a:lnTo>
                      <a:lnTo>
                        <a:pt x="12736" y="12699"/>
                      </a:lnTo>
                      <a:lnTo>
                        <a:pt x="12798" y="12510"/>
                      </a:lnTo>
                      <a:lnTo>
                        <a:pt x="12836" y="12335"/>
                      </a:lnTo>
                      <a:lnTo>
                        <a:pt x="12874" y="12146"/>
                      </a:lnTo>
                      <a:lnTo>
                        <a:pt x="12911" y="11958"/>
                      </a:lnTo>
                      <a:lnTo>
                        <a:pt x="12936" y="11757"/>
                      </a:lnTo>
                      <a:lnTo>
                        <a:pt x="12949" y="11569"/>
                      </a:lnTo>
                      <a:lnTo>
                        <a:pt x="12949" y="11369"/>
                      </a:lnTo>
                      <a:lnTo>
                        <a:pt x="12949" y="3865"/>
                      </a:lnTo>
                      <a:lnTo>
                        <a:pt x="12949" y="3665"/>
                      </a:lnTo>
                      <a:lnTo>
                        <a:pt x="12936" y="3464"/>
                      </a:lnTo>
                      <a:lnTo>
                        <a:pt x="12911" y="3276"/>
                      </a:lnTo>
                      <a:lnTo>
                        <a:pt x="12874" y="3087"/>
                      </a:lnTo>
                      <a:lnTo>
                        <a:pt x="12836" y="2899"/>
                      </a:lnTo>
                      <a:lnTo>
                        <a:pt x="12798" y="2711"/>
                      </a:lnTo>
                      <a:lnTo>
                        <a:pt x="12736" y="2535"/>
                      </a:lnTo>
                      <a:lnTo>
                        <a:pt x="12685" y="2360"/>
                      </a:lnTo>
                      <a:lnTo>
                        <a:pt x="12610" y="2184"/>
                      </a:lnTo>
                      <a:lnTo>
                        <a:pt x="12535" y="2021"/>
                      </a:lnTo>
                      <a:lnTo>
                        <a:pt x="12447" y="1858"/>
                      </a:lnTo>
                      <a:lnTo>
                        <a:pt x="12359" y="1695"/>
                      </a:lnTo>
                      <a:lnTo>
                        <a:pt x="12271" y="1544"/>
                      </a:lnTo>
                      <a:lnTo>
                        <a:pt x="12171" y="1406"/>
                      </a:lnTo>
                      <a:lnTo>
                        <a:pt x="12058" y="1268"/>
                      </a:lnTo>
                      <a:lnTo>
                        <a:pt x="11945" y="1130"/>
                      </a:lnTo>
                      <a:lnTo>
                        <a:pt x="11832" y="1005"/>
                      </a:lnTo>
                      <a:lnTo>
                        <a:pt x="11707" y="879"/>
                      </a:lnTo>
                      <a:lnTo>
                        <a:pt x="11569" y="766"/>
                      </a:lnTo>
                      <a:lnTo>
                        <a:pt x="11443" y="653"/>
                      </a:lnTo>
                      <a:lnTo>
                        <a:pt x="11293" y="553"/>
                      </a:lnTo>
                      <a:lnTo>
                        <a:pt x="11155" y="465"/>
                      </a:lnTo>
                      <a:lnTo>
                        <a:pt x="11004" y="377"/>
                      </a:lnTo>
                      <a:lnTo>
                        <a:pt x="10854" y="302"/>
                      </a:lnTo>
                      <a:lnTo>
                        <a:pt x="10703" y="227"/>
                      </a:lnTo>
                      <a:lnTo>
                        <a:pt x="10540" y="176"/>
                      </a:lnTo>
                      <a:lnTo>
                        <a:pt x="10377" y="114"/>
                      </a:lnTo>
                      <a:lnTo>
                        <a:pt x="10214" y="76"/>
                      </a:lnTo>
                      <a:lnTo>
                        <a:pt x="10038" y="38"/>
                      </a:lnTo>
                      <a:lnTo>
                        <a:pt x="9875" y="13"/>
                      </a:lnTo>
                      <a:lnTo>
                        <a:pt x="9699" y="1"/>
                      </a:lnTo>
                      <a:close/>
                    </a:path>
                  </a:pathLst>
                </a:custGeom>
                <a:solidFill>
                  <a:srgbClr val="E988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9;p31"/>
                <p:cNvSpPr/>
                <p:nvPr/>
              </p:nvSpPr>
              <p:spPr>
                <a:xfrm>
                  <a:off x="3684200" y="312775"/>
                  <a:ext cx="734950" cy="848200"/>
                </a:xfrm>
                <a:custGeom>
                  <a:avLst/>
                  <a:gdLst/>
                  <a:ahLst/>
                  <a:cxnLst/>
                  <a:rect l="l" t="t" r="r" b="b"/>
                  <a:pathLst>
                    <a:path w="29398" h="33928" extrusionOk="0">
                      <a:moveTo>
                        <a:pt x="13727" y="0"/>
                      </a:moveTo>
                      <a:lnTo>
                        <a:pt x="13350" y="13"/>
                      </a:lnTo>
                      <a:lnTo>
                        <a:pt x="12974" y="25"/>
                      </a:lnTo>
                      <a:lnTo>
                        <a:pt x="12597" y="50"/>
                      </a:lnTo>
                      <a:lnTo>
                        <a:pt x="12221" y="76"/>
                      </a:lnTo>
                      <a:lnTo>
                        <a:pt x="11845" y="113"/>
                      </a:lnTo>
                      <a:lnTo>
                        <a:pt x="11468" y="163"/>
                      </a:lnTo>
                      <a:lnTo>
                        <a:pt x="11104" y="226"/>
                      </a:lnTo>
                      <a:lnTo>
                        <a:pt x="10728" y="301"/>
                      </a:lnTo>
                      <a:lnTo>
                        <a:pt x="10364" y="377"/>
                      </a:lnTo>
                      <a:lnTo>
                        <a:pt x="9988" y="464"/>
                      </a:lnTo>
                      <a:lnTo>
                        <a:pt x="9624" y="552"/>
                      </a:lnTo>
                      <a:lnTo>
                        <a:pt x="9260" y="665"/>
                      </a:lnTo>
                      <a:lnTo>
                        <a:pt x="8896" y="778"/>
                      </a:lnTo>
                      <a:lnTo>
                        <a:pt x="8532" y="904"/>
                      </a:lnTo>
                      <a:lnTo>
                        <a:pt x="8168" y="1029"/>
                      </a:lnTo>
                      <a:lnTo>
                        <a:pt x="7817" y="1167"/>
                      </a:lnTo>
                      <a:lnTo>
                        <a:pt x="7466" y="1318"/>
                      </a:lnTo>
                      <a:lnTo>
                        <a:pt x="7114" y="1481"/>
                      </a:lnTo>
                      <a:lnTo>
                        <a:pt x="6763" y="1656"/>
                      </a:lnTo>
                      <a:lnTo>
                        <a:pt x="6412" y="1832"/>
                      </a:lnTo>
                      <a:lnTo>
                        <a:pt x="6073" y="2020"/>
                      </a:lnTo>
                      <a:lnTo>
                        <a:pt x="5734" y="2221"/>
                      </a:lnTo>
                      <a:lnTo>
                        <a:pt x="5395" y="2422"/>
                      </a:lnTo>
                      <a:lnTo>
                        <a:pt x="5069" y="2635"/>
                      </a:lnTo>
                      <a:lnTo>
                        <a:pt x="4743" y="2861"/>
                      </a:lnTo>
                      <a:lnTo>
                        <a:pt x="4417" y="3099"/>
                      </a:lnTo>
                      <a:lnTo>
                        <a:pt x="4103" y="3338"/>
                      </a:lnTo>
                      <a:lnTo>
                        <a:pt x="3789" y="3601"/>
                      </a:lnTo>
                      <a:lnTo>
                        <a:pt x="3476" y="3865"/>
                      </a:lnTo>
                      <a:lnTo>
                        <a:pt x="3187" y="4141"/>
                      </a:lnTo>
                      <a:lnTo>
                        <a:pt x="2911" y="4429"/>
                      </a:lnTo>
                      <a:lnTo>
                        <a:pt x="2648" y="4730"/>
                      </a:lnTo>
                      <a:lnTo>
                        <a:pt x="2397" y="5044"/>
                      </a:lnTo>
                      <a:lnTo>
                        <a:pt x="2171" y="5370"/>
                      </a:lnTo>
                      <a:lnTo>
                        <a:pt x="1945" y="5709"/>
                      </a:lnTo>
                      <a:lnTo>
                        <a:pt x="1732" y="6060"/>
                      </a:lnTo>
                      <a:lnTo>
                        <a:pt x="1531" y="6412"/>
                      </a:lnTo>
                      <a:lnTo>
                        <a:pt x="1355" y="6788"/>
                      </a:lnTo>
                      <a:lnTo>
                        <a:pt x="1180" y="7165"/>
                      </a:lnTo>
                      <a:lnTo>
                        <a:pt x="1016" y="7554"/>
                      </a:lnTo>
                      <a:lnTo>
                        <a:pt x="878" y="7943"/>
                      </a:lnTo>
                      <a:lnTo>
                        <a:pt x="740" y="8344"/>
                      </a:lnTo>
                      <a:lnTo>
                        <a:pt x="615" y="8758"/>
                      </a:lnTo>
                      <a:lnTo>
                        <a:pt x="502" y="9172"/>
                      </a:lnTo>
                      <a:lnTo>
                        <a:pt x="402" y="9599"/>
                      </a:lnTo>
                      <a:lnTo>
                        <a:pt x="314" y="10038"/>
                      </a:lnTo>
                      <a:lnTo>
                        <a:pt x="239" y="10477"/>
                      </a:lnTo>
                      <a:lnTo>
                        <a:pt x="176" y="10916"/>
                      </a:lnTo>
                      <a:lnTo>
                        <a:pt x="113" y="11368"/>
                      </a:lnTo>
                      <a:lnTo>
                        <a:pt x="75" y="11832"/>
                      </a:lnTo>
                      <a:lnTo>
                        <a:pt x="38" y="12284"/>
                      </a:lnTo>
                      <a:lnTo>
                        <a:pt x="13" y="12748"/>
                      </a:lnTo>
                      <a:lnTo>
                        <a:pt x="0" y="13225"/>
                      </a:lnTo>
                      <a:lnTo>
                        <a:pt x="0" y="13689"/>
                      </a:lnTo>
                      <a:lnTo>
                        <a:pt x="13" y="14166"/>
                      </a:lnTo>
                      <a:lnTo>
                        <a:pt x="25" y="14643"/>
                      </a:lnTo>
                      <a:lnTo>
                        <a:pt x="50" y="15132"/>
                      </a:lnTo>
                      <a:lnTo>
                        <a:pt x="88" y="15609"/>
                      </a:lnTo>
                      <a:lnTo>
                        <a:pt x="126" y="16098"/>
                      </a:lnTo>
                      <a:lnTo>
                        <a:pt x="188" y="16588"/>
                      </a:lnTo>
                      <a:lnTo>
                        <a:pt x="251" y="17064"/>
                      </a:lnTo>
                      <a:lnTo>
                        <a:pt x="314" y="17554"/>
                      </a:lnTo>
                      <a:lnTo>
                        <a:pt x="402" y="18043"/>
                      </a:lnTo>
                      <a:lnTo>
                        <a:pt x="489" y="18532"/>
                      </a:lnTo>
                      <a:lnTo>
                        <a:pt x="590" y="19022"/>
                      </a:lnTo>
                      <a:lnTo>
                        <a:pt x="690" y="19498"/>
                      </a:lnTo>
                      <a:lnTo>
                        <a:pt x="803" y="19988"/>
                      </a:lnTo>
                      <a:lnTo>
                        <a:pt x="929" y="20465"/>
                      </a:lnTo>
                      <a:lnTo>
                        <a:pt x="1054" y="20941"/>
                      </a:lnTo>
                      <a:lnTo>
                        <a:pt x="1192" y="21418"/>
                      </a:lnTo>
                      <a:lnTo>
                        <a:pt x="1330" y="21895"/>
                      </a:lnTo>
                      <a:lnTo>
                        <a:pt x="1481" y="22372"/>
                      </a:lnTo>
                      <a:lnTo>
                        <a:pt x="1631" y="22836"/>
                      </a:lnTo>
                      <a:lnTo>
                        <a:pt x="1794" y="23300"/>
                      </a:lnTo>
                      <a:lnTo>
                        <a:pt x="1970" y="23752"/>
                      </a:lnTo>
                      <a:lnTo>
                        <a:pt x="2146" y="24204"/>
                      </a:lnTo>
                      <a:lnTo>
                        <a:pt x="2334" y="24655"/>
                      </a:lnTo>
                      <a:lnTo>
                        <a:pt x="2522" y="25095"/>
                      </a:lnTo>
                      <a:lnTo>
                        <a:pt x="2710" y="25521"/>
                      </a:lnTo>
                      <a:lnTo>
                        <a:pt x="2911" y="25948"/>
                      </a:lnTo>
                      <a:lnTo>
                        <a:pt x="3112" y="26374"/>
                      </a:lnTo>
                      <a:lnTo>
                        <a:pt x="3325" y="26788"/>
                      </a:lnTo>
                      <a:lnTo>
                        <a:pt x="3551" y="27190"/>
                      </a:lnTo>
                      <a:lnTo>
                        <a:pt x="3764" y="27591"/>
                      </a:lnTo>
                      <a:lnTo>
                        <a:pt x="3990" y="27980"/>
                      </a:lnTo>
                      <a:lnTo>
                        <a:pt x="4228" y="28357"/>
                      </a:lnTo>
                      <a:lnTo>
                        <a:pt x="4467" y="28733"/>
                      </a:lnTo>
                      <a:lnTo>
                        <a:pt x="4705" y="29097"/>
                      </a:lnTo>
                      <a:lnTo>
                        <a:pt x="4944" y="29436"/>
                      </a:lnTo>
                      <a:lnTo>
                        <a:pt x="5195" y="29787"/>
                      </a:lnTo>
                      <a:lnTo>
                        <a:pt x="5446" y="30113"/>
                      </a:lnTo>
                      <a:lnTo>
                        <a:pt x="5709" y="30427"/>
                      </a:lnTo>
                      <a:lnTo>
                        <a:pt x="5960" y="30728"/>
                      </a:lnTo>
                      <a:lnTo>
                        <a:pt x="6223" y="31017"/>
                      </a:lnTo>
                      <a:lnTo>
                        <a:pt x="6487" y="31293"/>
                      </a:lnTo>
                      <a:lnTo>
                        <a:pt x="6738" y="31556"/>
                      </a:lnTo>
                      <a:lnTo>
                        <a:pt x="7001" y="31795"/>
                      </a:lnTo>
                      <a:lnTo>
                        <a:pt x="7265" y="32033"/>
                      </a:lnTo>
                      <a:lnTo>
                        <a:pt x="7528" y="32246"/>
                      </a:lnTo>
                      <a:lnTo>
                        <a:pt x="7792" y="32447"/>
                      </a:lnTo>
                      <a:lnTo>
                        <a:pt x="8055" y="32635"/>
                      </a:lnTo>
                      <a:lnTo>
                        <a:pt x="8319" y="32811"/>
                      </a:lnTo>
                      <a:lnTo>
                        <a:pt x="8582" y="32974"/>
                      </a:lnTo>
                      <a:lnTo>
                        <a:pt x="8846" y="33112"/>
                      </a:lnTo>
                      <a:lnTo>
                        <a:pt x="9109" y="33250"/>
                      </a:lnTo>
                      <a:lnTo>
                        <a:pt x="9373" y="33376"/>
                      </a:lnTo>
                      <a:lnTo>
                        <a:pt x="9636" y="33476"/>
                      </a:lnTo>
                      <a:lnTo>
                        <a:pt x="9912" y="33576"/>
                      </a:lnTo>
                      <a:lnTo>
                        <a:pt x="10176" y="33664"/>
                      </a:lnTo>
                      <a:lnTo>
                        <a:pt x="10452" y="33740"/>
                      </a:lnTo>
                      <a:lnTo>
                        <a:pt x="10715" y="33802"/>
                      </a:lnTo>
                      <a:lnTo>
                        <a:pt x="10991" y="33852"/>
                      </a:lnTo>
                      <a:lnTo>
                        <a:pt x="11255" y="33890"/>
                      </a:lnTo>
                      <a:lnTo>
                        <a:pt x="11531" y="33915"/>
                      </a:lnTo>
                      <a:lnTo>
                        <a:pt x="11807" y="33928"/>
                      </a:lnTo>
                      <a:lnTo>
                        <a:pt x="12346" y="33928"/>
                      </a:lnTo>
                      <a:lnTo>
                        <a:pt x="12623" y="33915"/>
                      </a:lnTo>
                      <a:lnTo>
                        <a:pt x="12899" y="33890"/>
                      </a:lnTo>
                      <a:lnTo>
                        <a:pt x="13175" y="33852"/>
                      </a:lnTo>
                      <a:lnTo>
                        <a:pt x="13451" y="33802"/>
                      </a:lnTo>
                      <a:lnTo>
                        <a:pt x="13727" y="33752"/>
                      </a:lnTo>
                      <a:lnTo>
                        <a:pt x="14003" y="33689"/>
                      </a:lnTo>
                      <a:lnTo>
                        <a:pt x="14291" y="33614"/>
                      </a:lnTo>
                      <a:lnTo>
                        <a:pt x="14567" y="33526"/>
                      </a:lnTo>
                      <a:lnTo>
                        <a:pt x="14856" y="33438"/>
                      </a:lnTo>
                      <a:lnTo>
                        <a:pt x="15132" y="33338"/>
                      </a:lnTo>
                      <a:lnTo>
                        <a:pt x="15421" y="33238"/>
                      </a:lnTo>
                      <a:lnTo>
                        <a:pt x="15985" y="32999"/>
                      </a:lnTo>
                      <a:lnTo>
                        <a:pt x="16550" y="32723"/>
                      </a:lnTo>
                      <a:lnTo>
                        <a:pt x="17127" y="32422"/>
                      </a:lnTo>
                      <a:lnTo>
                        <a:pt x="17717" y="32096"/>
                      </a:lnTo>
                      <a:lnTo>
                        <a:pt x="18294" y="31745"/>
                      </a:lnTo>
                      <a:lnTo>
                        <a:pt x="18884" y="31368"/>
                      </a:lnTo>
                      <a:lnTo>
                        <a:pt x="19473" y="30967"/>
                      </a:lnTo>
                      <a:lnTo>
                        <a:pt x="20063" y="30553"/>
                      </a:lnTo>
                      <a:lnTo>
                        <a:pt x="20665" y="30113"/>
                      </a:lnTo>
                      <a:lnTo>
                        <a:pt x="21267" y="29649"/>
                      </a:lnTo>
                      <a:lnTo>
                        <a:pt x="21882" y="29185"/>
                      </a:lnTo>
                      <a:lnTo>
                        <a:pt x="22497" y="28696"/>
                      </a:lnTo>
                      <a:lnTo>
                        <a:pt x="23727" y="27679"/>
                      </a:lnTo>
                      <a:lnTo>
                        <a:pt x="24040" y="27416"/>
                      </a:lnTo>
                      <a:lnTo>
                        <a:pt x="24341" y="27152"/>
                      </a:lnTo>
                      <a:lnTo>
                        <a:pt x="24630" y="26876"/>
                      </a:lnTo>
                      <a:lnTo>
                        <a:pt x="24906" y="26600"/>
                      </a:lnTo>
                      <a:lnTo>
                        <a:pt x="25182" y="26312"/>
                      </a:lnTo>
                      <a:lnTo>
                        <a:pt x="25446" y="26023"/>
                      </a:lnTo>
                      <a:lnTo>
                        <a:pt x="25709" y="25722"/>
                      </a:lnTo>
                      <a:lnTo>
                        <a:pt x="25960" y="25421"/>
                      </a:lnTo>
                      <a:lnTo>
                        <a:pt x="26198" y="25120"/>
                      </a:lnTo>
                      <a:lnTo>
                        <a:pt x="26424" y="24806"/>
                      </a:lnTo>
                      <a:lnTo>
                        <a:pt x="26650" y="24492"/>
                      </a:lnTo>
                      <a:lnTo>
                        <a:pt x="26863" y="24179"/>
                      </a:lnTo>
                      <a:lnTo>
                        <a:pt x="27064" y="23852"/>
                      </a:lnTo>
                      <a:lnTo>
                        <a:pt x="27265" y="23526"/>
                      </a:lnTo>
                      <a:lnTo>
                        <a:pt x="27453" y="23187"/>
                      </a:lnTo>
                      <a:lnTo>
                        <a:pt x="27629" y="22849"/>
                      </a:lnTo>
                      <a:lnTo>
                        <a:pt x="27804" y="22510"/>
                      </a:lnTo>
                      <a:lnTo>
                        <a:pt x="27968" y="22171"/>
                      </a:lnTo>
                      <a:lnTo>
                        <a:pt x="28118" y="21820"/>
                      </a:lnTo>
                      <a:lnTo>
                        <a:pt x="28269" y="21468"/>
                      </a:lnTo>
                      <a:lnTo>
                        <a:pt x="28407" y="21117"/>
                      </a:lnTo>
                      <a:lnTo>
                        <a:pt x="28532" y="20766"/>
                      </a:lnTo>
                      <a:lnTo>
                        <a:pt x="28645" y="20414"/>
                      </a:lnTo>
                      <a:lnTo>
                        <a:pt x="28758" y="20051"/>
                      </a:lnTo>
                      <a:lnTo>
                        <a:pt x="28858" y="19687"/>
                      </a:lnTo>
                      <a:lnTo>
                        <a:pt x="28959" y="19323"/>
                      </a:lnTo>
                      <a:lnTo>
                        <a:pt x="29034" y="18959"/>
                      </a:lnTo>
                      <a:lnTo>
                        <a:pt x="29109" y="18583"/>
                      </a:lnTo>
                      <a:lnTo>
                        <a:pt x="29185" y="18219"/>
                      </a:lnTo>
                      <a:lnTo>
                        <a:pt x="29235" y="17842"/>
                      </a:lnTo>
                      <a:lnTo>
                        <a:pt x="29285" y="17478"/>
                      </a:lnTo>
                      <a:lnTo>
                        <a:pt x="29323" y="17102"/>
                      </a:lnTo>
                      <a:lnTo>
                        <a:pt x="29360" y="16726"/>
                      </a:lnTo>
                      <a:lnTo>
                        <a:pt x="29373" y="16349"/>
                      </a:lnTo>
                      <a:lnTo>
                        <a:pt x="29385" y="15973"/>
                      </a:lnTo>
                      <a:lnTo>
                        <a:pt x="29398" y="15609"/>
                      </a:lnTo>
                      <a:lnTo>
                        <a:pt x="29385" y="15232"/>
                      </a:lnTo>
                      <a:lnTo>
                        <a:pt x="29373" y="14856"/>
                      </a:lnTo>
                      <a:lnTo>
                        <a:pt x="29348" y="14480"/>
                      </a:lnTo>
                      <a:lnTo>
                        <a:pt x="29323" y="14103"/>
                      </a:lnTo>
                      <a:lnTo>
                        <a:pt x="29272" y="13727"/>
                      </a:lnTo>
                      <a:lnTo>
                        <a:pt x="29222" y="13350"/>
                      </a:lnTo>
                      <a:lnTo>
                        <a:pt x="29172" y="12987"/>
                      </a:lnTo>
                      <a:lnTo>
                        <a:pt x="29097" y="12610"/>
                      </a:lnTo>
                      <a:lnTo>
                        <a:pt x="29022" y="12234"/>
                      </a:lnTo>
                      <a:lnTo>
                        <a:pt x="28934" y="11870"/>
                      </a:lnTo>
                      <a:lnTo>
                        <a:pt x="28833" y="11506"/>
                      </a:lnTo>
                      <a:lnTo>
                        <a:pt x="28733" y="11142"/>
                      </a:lnTo>
                      <a:lnTo>
                        <a:pt x="28620" y="10778"/>
                      </a:lnTo>
                      <a:lnTo>
                        <a:pt x="28495" y="10414"/>
                      </a:lnTo>
                      <a:lnTo>
                        <a:pt x="28369" y="10050"/>
                      </a:lnTo>
                      <a:lnTo>
                        <a:pt x="28219" y="9699"/>
                      </a:lnTo>
                      <a:lnTo>
                        <a:pt x="28068" y="9335"/>
                      </a:lnTo>
                      <a:lnTo>
                        <a:pt x="27917" y="8984"/>
                      </a:lnTo>
                      <a:lnTo>
                        <a:pt x="27742" y="8645"/>
                      </a:lnTo>
                      <a:lnTo>
                        <a:pt x="27566" y="8294"/>
                      </a:lnTo>
                      <a:lnTo>
                        <a:pt x="27378" y="7955"/>
                      </a:lnTo>
                      <a:lnTo>
                        <a:pt x="27177" y="7616"/>
                      </a:lnTo>
                      <a:lnTo>
                        <a:pt x="26976" y="7278"/>
                      </a:lnTo>
                      <a:lnTo>
                        <a:pt x="26751" y="6951"/>
                      </a:lnTo>
                      <a:lnTo>
                        <a:pt x="26537" y="6625"/>
                      </a:lnTo>
                      <a:lnTo>
                        <a:pt x="26299" y="6299"/>
                      </a:lnTo>
                      <a:lnTo>
                        <a:pt x="26048" y="5985"/>
                      </a:lnTo>
                      <a:lnTo>
                        <a:pt x="25797" y="5672"/>
                      </a:lnTo>
                      <a:lnTo>
                        <a:pt x="25533" y="5358"/>
                      </a:lnTo>
                      <a:lnTo>
                        <a:pt x="25270" y="5057"/>
                      </a:lnTo>
                      <a:lnTo>
                        <a:pt x="24994" y="4768"/>
                      </a:lnTo>
                      <a:lnTo>
                        <a:pt x="24718" y="4492"/>
                      </a:lnTo>
                      <a:lnTo>
                        <a:pt x="24429" y="4216"/>
                      </a:lnTo>
                      <a:lnTo>
                        <a:pt x="24141" y="3953"/>
                      </a:lnTo>
                      <a:lnTo>
                        <a:pt x="23852" y="3689"/>
                      </a:lnTo>
                      <a:lnTo>
                        <a:pt x="23551" y="3438"/>
                      </a:lnTo>
                      <a:lnTo>
                        <a:pt x="23237" y="3200"/>
                      </a:lnTo>
                      <a:lnTo>
                        <a:pt x="22924" y="2974"/>
                      </a:lnTo>
                      <a:lnTo>
                        <a:pt x="22610" y="2748"/>
                      </a:lnTo>
                      <a:lnTo>
                        <a:pt x="22296" y="2535"/>
                      </a:lnTo>
                      <a:lnTo>
                        <a:pt x="21970" y="2334"/>
                      </a:lnTo>
                      <a:lnTo>
                        <a:pt x="21644" y="2133"/>
                      </a:lnTo>
                      <a:lnTo>
                        <a:pt x="21305" y="1945"/>
                      </a:lnTo>
                      <a:lnTo>
                        <a:pt x="20966" y="1757"/>
                      </a:lnTo>
                      <a:lnTo>
                        <a:pt x="20628" y="1594"/>
                      </a:lnTo>
                      <a:lnTo>
                        <a:pt x="20289" y="1431"/>
                      </a:lnTo>
                      <a:lnTo>
                        <a:pt x="19937" y="1280"/>
                      </a:lnTo>
                      <a:lnTo>
                        <a:pt x="19599" y="1129"/>
                      </a:lnTo>
                      <a:lnTo>
                        <a:pt x="19235" y="991"/>
                      </a:lnTo>
                      <a:lnTo>
                        <a:pt x="18884" y="866"/>
                      </a:lnTo>
                      <a:lnTo>
                        <a:pt x="18532" y="753"/>
                      </a:lnTo>
                      <a:lnTo>
                        <a:pt x="18168" y="640"/>
                      </a:lnTo>
                      <a:lnTo>
                        <a:pt x="17804" y="540"/>
                      </a:lnTo>
                      <a:lnTo>
                        <a:pt x="17441" y="439"/>
                      </a:lnTo>
                      <a:lnTo>
                        <a:pt x="17077" y="364"/>
                      </a:lnTo>
                      <a:lnTo>
                        <a:pt x="16700" y="289"/>
                      </a:lnTo>
                      <a:lnTo>
                        <a:pt x="16336" y="214"/>
                      </a:lnTo>
                      <a:lnTo>
                        <a:pt x="15960" y="163"/>
                      </a:lnTo>
                      <a:lnTo>
                        <a:pt x="15596" y="113"/>
                      </a:lnTo>
                      <a:lnTo>
                        <a:pt x="15220" y="76"/>
                      </a:lnTo>
                      <a:lnTo>
                        <a:pt x="14843" y="38"/>
                      </a:lnTo>
                      <a:lnTo>
                        <a:pt x="14467" y="25"/>
                      </a:lnTo>
                      <a:lnTo>
                        <a:pt x="14103" y="13"/>
                      </a:lnTo>
                      <a:lnTo>
                        <a:pt x="13727" y="0"/>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40;p31"/>
                <p:cNvSpPr/>
                <p:nvPr/>
              </p:nvSpPr>
              <p:spPr>
                <a:xfrm>
                  <a:off x="3075350" y="1362025"/>
                  <a:ext cx="650275" cy="953925"/>
                </a:xfrm>
                <a:custGeom>
                  <a:avLst/>
                  <a:gdLst/>
                  <a:ahLst/>
                  <a:cxnLst/>
                  <a:rect l="l" t="t" r="r" b="b"/>
                  <a:pathLst>
                    <a:path w="26011" h="38157" extrusionOk="0">
                      <a:moveTo>
                        <a:pt x="18620" y="0"/>
                      </a:moveTo>
                      <a:lnTo>
                        <a:pt x="0" y="32008"/>
                      </a:lnTo>
                      <a:lnTo>
                        <a:pt x="14480" y="38156"/>
                      </a:lnTo>
                      <a:lnTo>
                        <a:pt x="26010" y="19210"/>
                      </a:lnTo>
                      <a:lnTo>
                        <a:pt x="18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41;p31"/>
                <p:cNvSpPr/>
                <p:nvPr/>
              </p:nvSpPr>
              <p:spPr>
                <a:xfrm>
                  <a:off x="4230000" y="1225575"/>
                  <a:ext cx="1081875" cy="1584425"/>
                </a:xfrm>
                <a:custGeom>
                  <a:avLst/>
                  <a:gdLst/>
                  <a:ahLst/>
                  <a:cxnLst/>
                  <a:rect l="l" t="t" r="r" b="b"/>
                  <a:pathLst>
                    <a:path w="43275" h="63377" extrusionOk="0">
                      <a:moveTo>
                        <a:pt x="11882" y="0"/>
                      </a:moveTo>
                      <a:lnTo>
                        <a:pt x="10891" y="13"/>
                      </a:lnTo>
                      <a:lnTo>
                        <a:pt x="9975" y="38"/>
                      </a:lnTo>
                      <a:lnTo>
                        <a:pt x="9172" y="76"/>
                      </a:lnTo>
                      <a:lnTo>
                        <a:pt x="8494" y="113"/>
                      </a:lnTo>
                      <a:lnTo>
                        <a:pt x="7993" y="151"/>
                      </a:lnTo>
                      <a:lnTo>
                        <a:pt x="7553" y="189"/>
                      </a:lnTo>
                      <a:lnTo>
                        <a:pt x="6600" y="16337"/>
                      </a:lnTo>
                      <a:lnTo>
                        <a:pt x="24881" y="36048"/>
                      </a:lnTo>
                      <a:lnTo>
                        <a:pt x="0" y="55007"/>
                      </a:lnTo>
                      <a:lnTo>
                        <a:pt x="4944" y="63376"/>
                      </a:lnTo>
                      <a:lnTo>
                        <a:pt x="40502" y="45634"/>
                      </a:lnTo>
                      <a:lnTo>
                        <a:pt x="40728" y="45547"/>
                      </a:lnTo>
                      <a:lnTo>
                        <a:pt x="40954" y="45446"/>
                      </a:lnTo>
                      <a:lnTo>
                        <a:pt x="41167" y="45321"/>
                      </a:lnTo>
                      <a:lnTo>
                        <a:pt x="41380" y="45183"/>
                      </a:lnTo>
                      <a:lnTo>
                        <a:pt x="41569" y="45032"/>
                      </a:lnTo>
                      <a:lnTo>
                        <a:pt x="41757" y="44869"/>
                      </a:lnTo>
                      <a:lnTo>
                        <a:pt x="41932" y="44693"/>
                      </a:lnTo>
                      <a:lnTo>
                        <a:pt x="42096" y="44505"/>
                      </a:lnTo>
                      <a:lnTo>
                        <a:pt x="42246" y="44304"/>
                      </a:lnTo>
                      <a:lnTo>
                        <a:pt x="42384" y="44091"/>
                      </a:lnTo>
                      <a:lnTo>
                        <a:pt x="42522" y="43878"/>
                      </a:lnTo>
                      <a:lnTo>
                        <a:pt x="42635" y="43652"/>
                      </a:lnTo>
                      <a:lnTo>
                        <a:pt x="42748" y="43414"/>
                      </a:lnTo>
                      <a:lnTo>
                        <a:pt x="42848" y="43163"/>
                      </a:lnTo>
                      <a:lnTo>
                        <a:pt x="42936" y="42912"/>
                      </a:lnTo>
                      <a:lnTo>
                        <a:pt x="43024" y="42661"/>
                      </a:lnTo>
                      <a:lnTo>
                        <a:pt x="43087" y="42397"/>
                      </a:lnTo>
                      <a:lnTo>
                        <a:pt x="43150" y="42134"/>
                      </a:lnTo>
                      <a:lnTo>
                        <a:pt x="43200" y="41870"/>
                      </a:lnTo>
                      <a:lnTo>
                        <a:pt x="43225" y="41594"/>
                      </a:lnTo>
                      <a:lnTo>
                        <a:pt x="43250" y="41331"/>
                      </a:lnTo>
                      <a:lnTo>
                        <a:pt x="43275" y="41055"/>
                      </a:lnTo>
                      <a:lnTo>
                        <a:pt x="43275" y="40791"/>
                      </a:lnTo>
                      <a:lnTo>
                        <a:pt x="43262" y="40515"/>
                      </a:lnTo>
                      <a:lnTo>
                        <a:pt x="43250" y="40252"/>
                      </a:lnTo>
                      <a:lnTo>
                        <a:pt x="43212" y="39988"/>
                      </a:lnTo>
                      <a:lnTo>
                        <a:pt x="43175" y="39725"/>
                      </a:lnTo>
                      <a:lnTo>
                        <a:pt x="43112" y="39461"/>
                      </a:lnTo>
                      <a:lnTo>
                        <a:pt x="43049" y="39210"/>
                      </a:lnTo>
                      <a:lnTo>
                        <a:pt x="42974" y="38972"/>
                      </a:lnTo>
                      <a:lnTo>
                        <a:pt x="42886" y="38721"/>
                      </a:lnTo>
                      <a:lnTo>
                        <a:pt x="42786" y="38495"/>
                      </a:lnTo>
                      <a:lnTo>
                        <a:pt x="42735" y="38257"/>
                      </a:lnTo>
                      <a:lnTo>
                        <a:pt x="42572" y="37567"/>
                      </a:lnTo>
                      <a:lnTo>
                        <a:pt x="42447" y="37052"/>
                      </a:lnTo>
                      <a:lnTo>
                        <a:pt x="42284" y="36450"/>
                      </a:lnTo>
                      <a:lnTo>
                        <a:pt x="42083" y="35747"/>
                      </a:lnTo>
                      <a:lnTo>
                        <a:pt x="41845" y="34969"/>
                      </a:lnTo>
                      <a:lnTo>
                        <a:pt x="41581" y="34091"/>
                      </a:lnTo>
                      <a:lnTo>
                        <a:pt x="41267" y="33137"/>
                      </a:lnTo>
                      <a:lnTo>
                        <a:pt x="40904" y="32109"/>
                      </a:lnTo>
                      <a:lnTo>
                        <a:pt x="40502" y="31004"/>
                      </a:lnTo>
                      <a:lnTo>
                        <a:pt x="40063" y="29850"/>
                      </a:lnTo>
                      <a:lnTo>
                        <a:pt x="39561" y="28620"/>
                      </a:lnTo>
                      <a:lnTo>
                        <a:pt x="39022" y="27341"/>
                      </a:lnTo>
                      <a:lnTo>
                        <a:pt x="38419" y="26011"/>
                      </a:lnTo>
                      <a:lnTo>
                        <a:pt x="38106" y="25321"/>
                      </a:lnTo>
                      <a:lnTo>
                        <a:pt x="37767" y="24631"/>
                      </a:lnTo>
                      <a:lnTo>
                        <a:pt x="37428" y="23915"/>
                      </a:lnTo>
                      <a:lnTo>
                        <a:pt x="37064" y="23200"/>
                      </a:lnTo>
                      <a:lnTo>
                        <a:pt x="36688" y="22485"/>
                      </a:lnTo>
                      <a:lnTo>
                        <a:pt x="36311" y="21745"/>
                      </a:lnTo>
                      <a:lnTo>
                        <a:pt x="35897" y="21004"/>
                      </a:lnTo>
                      <a:lnTo>
                        <a:pt x="35483" y="20252"/>
                      </a:lnTo>
                      <a:lnTo>
                        <a:pt x="35057" y="19499"/>
                      </a:lnTo>
                      <a:lnTo>
                        <a:pt x="34605" y="18733"/>
                      </a:lnTo>
                      <a:lnTo>
                        <a:pt x="34141" y="17968"/>
                      </a:lnTo>
                      <a:lnTo>
                        <a:pt x="33664" y="17203"/>
                      </a:lnTo>
                      <a:lnTo>
                        <a:pt x="33162" y="16425"/>
                      </a:lnTo>
                      <a:lnTo>
                        <a:pt x="32648" y="15647"/>
                      </a:lnTo>
                      <a:lnTo>
                        <a:pt x="32121" y="14856"/>
                      </a:lnTo>
                      <a:lnTo>
                        <a:pt x="31569" y="14066"/>
                      </a:lnTo>
                      <a:lnTo>
                        <a:pt x="31016" y="13275"/>
                      </a:lnTo>
                      <a:lnTo>
                        <a:pt x="30427" y="12497"/>
                      </a:lnTo>
                      <a:lnTo>
                        <a:pt x="29837" y="11694"/>
                      </a:lnTo>
                      <a:lnTo>
                        <a:pt x="29222" y="10904"/>
                      </a:lnTo>
                      <a:lnTo>
                        <a:pt x="28582" y="10113"/>
                      </a:lnTo>
                      <a:lnTo>
                        <a:pt x="27930" y="9323"/>
                      </a:lnTo>
                      <a:lnTo>
                        <a:pt x="27265" y="8545"/>
                      </a:lnTo>
                      <a:lnTo>
                        <a:pt x="26575" y="7755"/>
                      </a:lnTo>
                      <a:lnTo>
                        <a:pt x="25872" y="6964"/>
                      </a:lnTo>
                      <a:lnTo>
                        <a:pt x="25144" y="6186"/>
                      </a:lnTo>
                      <a:lnTo>
                        <a:pt x="24404" y="5408"/>
                      </a:lnTo>
                      <a:lnTo>
                        <a:pt x="23639" y="4643"/>
                      </a:lnTo>
                      <a:lnTo>
                        <a:pt x="22848" y="3878"/>
                      </a:lnTo>
                      <a:lnTo>
                        <a:pt x="22045" y="3112"/>
                      </a:lnTo>
                      <a:lnTo>
                        <a:pt x="21217" y="2359"/>
                      </a:lnTo>
                      <a:lnTo>
                        <a:pt x="20377" y="1619"/>
                      </a:lnTo>
                      <a:lnTo>
                        <a:pt x="20239" y="1506"/>
                      </a:lnTo>
                      <a:lnTo>
                        <a:pt x="20101" y="1406"/>
                      </a:lnTo>
                      <a:lnTo>
                        <a:pt x="19950" y="1305"/>
                      </a:lnTo>
                      <a:lnTo>
                        <a:pt x="19787" y="1205"/>
                      </a:lnTo>
                      <a:lnTo>
                        <a:pt x="19611" y="1117"/>
                      </a:lnTo>
                      <a:lnTo>
                        <a:pt x="19423" y="1029"/>
                      </a:lnTo>
                      <a:lnTo>
                        <a:pt x="19034" y="866"/>
                      </a:lnTo>
                      <a:lnTo>
                        <a:pt x="18620" y="728"/>
                      </a:lnTo>
                      <a:lnTo>
                        <a:pt x="18181" y="603"/>
                      </a:lnTo>
                      <a:lnTo>
                        <a:pt x="17704" y="490"/>
                      </a:lnTo>
                      <a:lnTo>
                        <a:pt x="17215" y="389"/>
                      </a:lnTo>
                      <a:lnTo>
                        <a:pt x="16713" y="302"/>
                      </a:lnTo>
                      <a:lnTo>
                        <a:pt x="16186" y="226"/>
                      </a:lnTo>
                      <a:lnTo>
                        <a:pt x="15659" y="164"/>
                      </a:lnTo>
                      <a:lnTo>
                        <a:pt x="15119" y="113"/>
                      </a:lnTo>
                      <a:lnTo>
                        <a:pt x="14567" y="76"/>
                      </a:lnTo>
                      <a:lnTo>
                        <a:pt x="14028" y="51"/>
                      </a:lnTo>
                      <a:lnTo>
                        <a:pt x="13476" y="26"/>
                      </a:lnTo>
                      <a:lnTo>
                        <a:pt x="12936" y="13"/>
                      </a:lnTo>
                      <a:lnTo>
                        <a:pt x="118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42;p31"/>
                <p:cNvSpPr/>
                <p:nvPr/>
              </p:nvSpPr>
              <p:spPr>
                <a:xfrm>
                  <a:off x="2853575" y="2803700"/>
                  <a:ext cx="1530450" cy="129875"/>
                </a:xfrm>
                <a:custGeom>
                  <a:avLst/>
                  <a:gdLst/>
                  <a:ahLst/>
                  <a:cxnLst/>
                  <a:rect l="l" t="t" r="r" b="b"/>
                  <a:pathLst>
                    <a:path w="61218" h="5195" extrusionOk="0">
                      <a:moveTo>
                        <a:pt x="0" y="0"/>
                      </a:moveTo>
                      <a:lnTo>
                        <a:pt x="0" y="5195"/>
                      </a:lnTo>
                      <a:lnTo>
                        <a:pt x="61218" y="5195"/>
                      </a:lnTo>
                      <a:lnTo>
                        <a:pt x="61218" y="0"/>
                      </a:lnTo>
                      <a:close/>
                    </a:path>
                  </a:pathLst>
                </a:custGeom>
                <a:solidFill>
                  <a:srgbClr val="030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43;p31"/>
                <p:cNvSpPr/>
                <p:nvPr/>
              </p:nvSpPr>
              <p:spPr>
                <a:xfrm>
                  <a:off x="3951125" y="2636175"/>
                  <a:ext cx="418800" cy="171300"/>
                </a:xfrm>
                <a:custGeom>
                  <a:avLst/>
                  <a:gdLst/>
                  <a:ahLst/>
                  <a:cxnLst/>
                  <a:rect l="l" t="t" r="r" b="b"/>
                  <a:pathLst>
                    <a:path w="16752" h="6852" extrusionOk="0">
                      <a:moveTo>
                        <a:pt x="1" y="1"/>
                      </a:moveTo>
                      <a:lnTo>
                        <a:pt x="1142" y="6852"/>
                      </a:lnTo>
                      <a:lnTo>
                        <a:pt x="16751" y="6852"/>
                      </a:lnTo>
                      <a:lnTo>
                        <a:pt x="16237" y="3778"/>
                      </a:lnTo>
                      <a:lnTo>
                        <a:pt x="16199" y="3577"/>
                      </a:lnTo>
                      <a:lnTo>
                        <a:pt x="16149" y="3376"/>
                      </a:lnTo>
                      <a:lnTo>
                        <a:pt x="16099" y="3175"/>
                      </a:lnTo>
                      <a:lnTo>
                        <a:pt x="16036" y="2987"/>
                      </a:lnTo>
                      <a:lnTo>
                        <a:pt x="15961" y="2799"/>
                      </a:lnTo>
                      <a:lnTo>
                        <a:pt x="15885" y="2623"/>
                      </a:lnTo>
                      <a:lnTo>
                        <a:pt x="15797" y="2435"/>
                      </a:lnTo>
                      <a:lnTo>
                        <a:pt x="15697" y="2272"/>
                      </a:lnTo>
                      <a:lnTo>
                        <a:pt x="15597" y="2096"/>
                      </a:lnTo>
                      <a:lnTo>
                        <a:pt x="15484" y="1933"/>
                      </a:lnTo>
                      <a:lnTo>
                        <a:pt x="15371" y="1783"/>
                      </a:lnTo>
                      <a:lnTo>
                        <a:pt x="15258" y="1620"/>
                      </a:lnTo>
                      <a:lnTo>
                        <a:pt x="15120" y="1482"/>
                      </a:lnTo>
                      <a:lnTo>
                        <a:pt x="14994" y="1331"/>
                      </a:lnTo>
                      <a:lnTo>
                        <a:pt x="14844" y="1206"/>
                      </a:lnTo>
                      <a:lnTo>
                        <a:pt x="14706" y="1067"/>
                      </a:lnTo>
                      <a:lnTo>
                        <a:pt x="14555" y="955"/>
                      </a:lnTo>
                      <a:lnTo>
                        <a:pt x="14392" y="829"/>
                      </a:lnTo>
                      <a:lnTo>
                        <a:pt x="14229" y="729"/>
                      </a:lnTo>
                      <a:lnTo>
                        <a:pt x="14066" y="616"/>
                      </a:lnTo>
                      <a:lnTo>
                        <a:pt x="13903" y="528"/>
                      </a:lnTo>
                      <a:lnTo>
                        <a:pt x="13727" y="440"/>
                      </a:lnTo>
                      <a:lnTo>
                        <a:pt x="13539" y="352"/>
                      </a:lnTo>
                      <a:lnTo>
                        <a:pt x="13363" y="290"/>
                      </a:lnTo>
                      <a:lnTo>
                        <a:pt x="13175" y="214"/>
                      </a:lnTo>
                      <a:lnTo>
                        <a:pt x="12987" y="164"/>
                      </a:lnTo>
                      <a:lnTo>
                        <a:pt x="12786" y="114"/>
                      </a:lnTo>
                      <a:lnTo>
                        <a:pt x="12598" y="76"/>
                      </a:lnTo>
                      <a:lnTo>
                        <a:pt x="12397" y="39"/>
                      </a:lnTo>
                      <a:lnTo>
                        <a:pt x="12196" y="26"/>
                      </a:lnTo>
                      <a:lnTo>
                        <a:pt x="11996" y="1"/>
                      </a:lnTo>
                      <a:close/>
                    </a:path>
                  </a:pathLst>
                </a:custGeom>
                <a:solidFill>
                  <a:srgbClr val="FFB3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44;p31"/>
                <p:cNvSpPr/>
                <p:nvPr/>
              </p:nvSpPr>
              <p:spPr>
                <a:xfrm>
                  <a:off x="2686075" y="2048350"/>
                  <a:ext cx="1397450" cy="761025"/>
                </a:xfrm>
                <a:custGeom>
                  <a:avLst/>
                  <a:gdLst/>
                  <a:ahLst/>
                  <a:cxnLst/>
                  <a:rect l="l" t="t" r="r" b="b"/>
                  <a:pathLst>
                    <a:path w="55898" h="30441" extrusionOk="0">
                      <a:moveTo>
                        <a:pt x="0" y="1"/>
                      </a:moveTo>
                      <a:lnTo>
                        <a:pt x="6738" y="30440"/>
                      </a:lnTo>
                      <a:lnTo>
                        <a:pt x="55898" y="30440"/>
                      </a:lnTo>
                      <a:lnTo>
                        <a:pt x="49160" y="1"/>
                      </a:lnTo>
                      <a:close/>
                    </a:path>
                  </a:pathLst>
                </a:custGeom>
                <a:solidFill>
                  <a:srgbClr val="030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45;p31"/>
                <p:cNvSpPr/>
                <p:nvPr/>
              </p:nvSpPr>
              <p:spPr>
                <a:xfrm>
                  <a:off x="3279850" y="2368300"/>
                  <a:ext cx="161900" cy="161900"/>
                </a:xfrm>
                <a:custGeom>
                  <a:avLst/>
                  <a:gdLst/>
                  <a:ahLst/>
                  <a:cxnLst/>
                  <a:rect l="l" t="t" r="r" b="b"/>
                  <a:pathLst>
                    <a:path w="6476" h="6476" extrusionOk="0">
                      <a:moveTo>
                        <a:pt x="3075" y="1"/>
                      </a:moveTo>
                      <a:lnTo>
                        <a:pt x="2899" y="13"/>
                      </a:lnTo>
                      <a:lnTo>
                        <a:pt x="2749" y="38"/>
                      </a:lnTo>
                      <a:lnTo>
                        <a:pt x="2586" y="63"/>
                      </a:lnTo>
                      <a:lnTo>
                        <a:pt x="2423" y="101"/>
                      </a:lnTo>
                      <a:lnTo>
                        <a:pt x="2272" y="151"/>
                      </a:lnTo>
                      <a:lnTo>
                        <a:pt x="2121" y="201"/>
                      </a:lnTo>
                      <a:lnTo>
                        <a:pt x="1971" y="252"/>
                      </a:lnTo>
                      <a:lnTo>
                        <a:pt x="1833" y="314"/>
                      </a:lnTo>
                      <a:lnTo>
                        <a:pt x="1695" y="390"/>
                      </a:lnTo>
                      <a:lnTo>
                        <a:pt x="1557" y="465"/>
                      </a:lnTo>
                      <a:lnTo>
                        <a:pt x="1431" y="553"/>
                      </a:lnTo>
                      <a:lnTo>
                        <a:pt x="1180" y="741"/>
                      </a:lnTo>
                      <a:lnTo>
                        <a:pt x="942" y="954"/>
                      </a:lnTo>
                      <a:lnTo>
                        <a:pt x="741" y="1180"/>
                      </a:lnTo>
                      <a:lnTo>
                        <a:pt x="553" y="1431"/>
                      </a:lnTo>
                      <a:lnTo>
                        <a:pt x="465" y="1557"/>
                      </a:lnTo>
                      <a:lnTo>
                        <a:pt x="390" y="1695"/>
                      </a:lnTo>
                      <a:lnTo>
                        <a:pt x="315" y="1833"/>
                      </a:lnTo>
                      <a:lnTo>
                        <a:pt x="252" y="1983"/>
                      </a:lnTo>
                      <a:lnTo>
                        <a:pt x="202" y="2121"/>
                      </a:lnTo>
                      <a:lnTo>
                        <a:pt x="139" y="2272"/>
                      </a:lnTo>
                      <a:lnTo>
                        <a:pt x="101" y="2435"/>
                      </a:lnTo>
                      <a:lnTo>
                        <a:pt x="64" y="2585"/>
                      </a:lnTo>
                      <a:lnTo>
                        <a:pt x="39" y="2749"/>
                      </a:lnTo>
                      <a:lnTo>
                        <a:pt x="13" y="2912"/>
                      </a:lnTo>
                      <a:lnTo>
                        <a:pt x="1" y="3075"/>
                      </a:lnTo>
                      <a:lnTo>
                        <a:pt x="1" y="3238"/>
                      </a:lnTo>
                      <a:lnTo>
                        <a:pt x="1" y="3401"/>
                      </a:lnTo>
                      <a:lnTo>
                        <a:pt x="13" y="3564"/>
                      </a:lnTo>
                      <a:lnTo>
                        <a:pt x="39" y="3727"/>
                      </a:lnTo>
                      <a:lnTo>
                        <a:pt x="64" y="3890"/>
                      </a:lnTo>
                      <a:lnTo>
                        <a:pt x="101" y="4041"/>
                      </a:lnTo>
                      <a:lnTo>
                        <a:pt x="139" y="4204"/>
                      </a:lnTo>
                      <a:lnTo>
                        <a:pt x="202" y="4355"/>
                      </a:lnTo>
                      <a:lnTo>
                        <a:pt x="252" y="4493"/>
                      </a:lnTo>
                      <a:lnTo>
                        <a:pt x="315" y="4643"/>
                      </a:lnTo>
                      <a:lnTo>
                        <a:pt x="390" y="4781"/>
                      </a:lnTo>
                      <a:lnTo>
                        <a:pt x="465" y="4919"/>
                      </a:lnTo>
                      <a:lnTo>
                        <a:pt x="553" y="5045"/>
                      </a:lnTo>
                      <a:lnTo>
                        <a:pt x="741" y="5296"/>
                      </a:lnTo>
                      <a:lnTo>
                        <a:pt x="942" y="5521"/>
                      </a:lnTo>
                      <a:lnTo>
                        <a:pt x="1180" y="5735"/>
                      </a:lnTo>
                      <a:lnTo>
                        <a:pt x="1431" y="5923"/>
                      </a:lnTo>
                      <a:lnTo>
                        <a:pt x="1557" y="6011"/>
                      </a:lnTo>
                      <a:lnTo>
                        <a:pt x="1695" y="6086"/>
                      </a:lnTo>
                      <a:lnTo>
                        <a:pt x="1833" y="6161"/>
                      </a:lnTo>
                      <a:lnTo>
                        <a:pt x="1971" y="6224"/>
                      </a:lnTo>
                      <a:lnTo>
                        <a:pt x="2121" y="6274"/>
                      </a:lnTo>
                      <a:lnTo>
                        <a:pt x="2272" y="6324"/>
                      </a:lnTo>
                      <a:lnTo>
                        <a:pt x="2423" y="6375"/>
                      </a:lnTo>
                      <a:lnTo>
                        <a:pt x="2586" y="6412"/>
                      </a:lnTo>
                      <a:lnTo>
                        <a:pt x="2749" y="6437"/>
                      </a:lnTo>
                      <a:lnTo>
                        <a:pt x="2899" y="6463"/>
                      </a:lnTo>
                      <a:lnTo>
                        <a:pt x="3075" y="6475"/>
                      </a:lnTo>
                      <a:lnTo>
                        <a:pt x="3401" y="6475"/>
                      </a:lnTo>
                      <a:lnTo>
                        <a:pt x="3564" y="6463"/>
                      </a:lnTo>
                      <a:lnTo>
                        <a:pt x="3727" y="6437"/>
                      </a:lnTo>
                      <a:lnTo>
                        <a:pt x="3891" y="6412"/>
                      </a:lnTo>
                      <a:lnTo>
                        <a:pt x="4041" y="6375"/>
                      </a:lnTo>
                      <a:lnTo>
                        <a:pt x="4204" y="6324"/>
                      </a:lnTo>
                      <a:lnTo>
                        <a:pt x="4355" y="6274"/>
                      </a:lnTo>
                      <a:lnTo>
                        <a:pt x="4493" y="6224"/>
                      </a:lnTo>
                      <a:lnTo>
                        <a:pt x="4643" y="6161"/>
                      </a:lnTo>
                      <a:lnTo>
                        <a:pt x="4781" y="6086"/>
                      </a:lnTo>
                      <a:lnTo>
                        <a:pt x="4919" y="6011"/>
                      </a:lnTo>
                      <a:lnTo>
                        <a:pt x="5045" y="5923"/>
                      </a:lnTo>
                      <a:lnTo>
                        <a:pt x="5296" y="5735"/>
                      </a:lnTo>
                      <a:lnTo>
                        <a:pt x="5522" y="5521"/>
                      </a:lnTo>
                      <a:lnTo>
                        <a:pt x="5735" y="5296"/>
                      </a:lnTo>
                      <a:lnTo>
                        <a:pt x="5923" y="5045"/>
                      </a:lnTo>
                      <a:lnTo>
                        <a:pt x="5998" y="4919"/>
                      </a:lnTo>
                      <a:lnTo>
                        <a:pt x="6086" y="4781"/>
                      </a:lnTo>
                      <a:lnTo>
                        <a:pt x="6149" y="4643"/>
                      </a:lnTo>
                      <a:lnTo>
                        <a:pt x="6224" y="4493"/>
                      </a:lnTo>
                      <a:lnTo>
                        <a:pt x="6274" y="4355"/>
                      </a:lnTo>
                      <a:lnTo>
                        <a:pt x="6325" y="4204"/>
                      </a:lnTo>
                      <a:lnTo>
                        <a:pt x="6375" y="4041"/>
                      </a:lnTo>
                      <a:lnTo>
                        <a:pt x="6412" y="3890"/>
                      </a:lnTo>
                      <a:lnTo>
                        <a:pt x="6438" y="3727"/>
                      </a:lnTo>
                      <a:lnTo>
                        <a:pt x="6450" y="3564"/>
                      </a:lnTo>
                      <a:lnTo>
                        <a:pt x="6463" y="3401"/>
                      </a:lnTo>
                      <a:lnTo>
                        <a:pt x="6475" y="3238"/>
                      </a:lnTo>
                      <a:lnTo>
                        <a:pt x="6463" y="3075"/>
                      </a:lnTo>
                      <a:lnTo>
                        <a:pt x="6450" y="2912"/>
                      </a:lnTo>
                      <a:lnTo>
                        <a:pt x="6438" y="2749"/>
                      </a:lnTo>
                      <a:lnTo>
                        <a:pt x="6412" y="2585"/>
                      </a:lnTo>
                      <a:lnTo>
                        <a:pt x="6375" y="2435"/>
                      </a:lnTo>
                      <a:lnTo>
                        <a:pt x="6325" y="2272"/>
                      </a:lnTo>
                      <a:lnTo>
                        <a:pt x="6274" y="2121"/>
                      </a:lnTo>
                      <a:lnTo>
                        <a:pt x="6224" y="1983"/>
                      </a:lnTo>
                      <a:lnTo>
                        <a:pt x="6149" y="1833"/>
                      </a:lnTo>
                      <a:lnTo>
                        <a:pt x="6086" y="1695"/>
                      </a:lnTo>
                      <a:lnTo>
                        <a:pt x="5998" y="1557"/>
                      </a:lnTo>
                      <a:lnTo>
                        <a:pt x="5923" y="1431"/>
                      </a:lnTo>
                      <a:lnTo>
                        <a:pt x="5735" y="1180"/>
                      </a:lnTo>
                      <a:lnTo>
                        <a:pt x="5522" y="954"/>
                      </a:lnTo>
                      <a:lnTo>
                        <a:pt x="5296" y="741"/>
                      </a:lnTo>
                      <a:lnTo>
                        <a:pt x="5045" y="553"/>
                      </a:lnTo>
                      <a:lnTo>
                        <a:pt x="4919" y="465"/>
                      </a:lnTo>
                      <a:lnTo>
                        <a:pt x="4781" y="390"/>
                      </a:lnTo>
                      <a:lnTo>
                        <a:pt x="4643" y="314"/>
                      </a:lnTo>
                      <a:lnTo>
                        <a:pt x="4493" y="252"/>
                      </a:lnTo>
                      <a:lnTo>
                        <a:pt x="4355" y="201"/>
                      </a:lnTo>
                      <a:lnTo>
                        <a:pt x="4204" y="151"/>
                      </a:lnTo>
                      <a:lnTo>
                        <a:pt x="4041" y="101"/>
                      </a:lnTo>
                      <a:lnTo>
                        <a:pt x="3891" y="63"/>
                      </a:lnTo>
                      <a:lnTo>
                        <a:pt x="3727" y="38"/>
                      </a:lnTo>
                      <a:lnTo>
                        <a:pt x="3564" y="13"/>
                      </a:lnTo>
                      <a:lnTo>
                        <a:pt x="3401" y="1"/>
                      </a:lnTo>
                      <a:close/>
                    </a:path>
                  </a:pathLst>
                </a:custGeom>
                <a:solidFill>
                  <a:srgbClr val="425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46;p31"/>
                <p:cNvSpPr/>
                <p:nvPr/>
              </p:nvSpPr>
              <p:spPr>
                <a:xfrm>
                  <a:off x="3527350" y="238125"/>
                  <a:ext cx="904050" cy="642425"/>
                </a:xfrm>
                <a:custGeom>
                  <a:avLst/>
                  <a:gdLst/>
                  <a:ahLst/>
                  <a:cxnLst/>
                  <a:rect l="l" t="t" r="r" b="b"/>
                  <a:pathLst>
                    <a:path w="36162" h="25697" extrusionOk="0">
                      <a:moveTo>
                        <a:pt x="16651" y="0"/>
                      </a:moveTo>
                      <a:lnTo>
                        <a:pt x="15973" y="13"/>
                      </a:lnTo>
                      <a:lnTo>
                        <a:pt x="15283" y="38"/>
                      </a:lnTo>
                      <a:lnTo>
                        <a:pt x="14605" y="88"/>
                      </a:lnTo>
                      <a:lnTo>
                        <a:pt x="13915" y="163"/>
                      </a:lnTo>
                      <a:lnTo>
                        <a:pt x="13225" y="251"/>
                      </a:lnTo>
                      <a:lnTo>
                        <a:pt x="12523" y="351"/>
                      </a:lnTo>
                      <a:lnTo>
                        <a:pt x="11820" y="477"/>
                      </a:lnTo>
                      <a:lnTo>
                        <a:pt x="11117" y="615"/>
                      </a:lnTo>
                      <a:lnTo>
                        <a:pt x="10402" y="765"/>
                      </a:lnTo>
                      <a:lnTo>
                        <a:pt x="9687" y="941"/>
                      </a:lnTo>
                      <a:lnTo>
                        <a:pt x="8959" y="1129"/>
                      </a:lnTo>
                      <a:lnTo>
                        <a:pt x="8231" y="1330"/>
                      </a:lnTo>
                      <a:lnTo>
                        <a:pt x="7491" y="1543"/>
                      </a:lnTo>
                      <a:lnTo>
                        <a:pt x="6939" y="1706"/>
                      </a:lnTo>
                      <a:lnTo>
                        <a:pt x="6425" y="1882"/>
                      </a:lnTo>
                      <a:lnTo>
                        <a:pt x="5935" y="2070"/>
                      </a:lnTo>
                      <a:lnTo>
                        <a:pt x="5459" y="2258"/>
                      </a:lnTo>
                      <a:lnTo>
                        <a:pt x="5007" y="2459"/>
                      </a:lnTo>
                      <a:lnTo>
                        <a:pt x="4580" y="2660"/>
                      </a:lnTo>
                      <a:lnTo>
                        <a:pt x="4179" y="2873"/>
                      </a:lnTo>
                      <a:lnTo>
                        <a:pt x="3790" y="3087"/>
                      </a:lnTo>
                      <a:lnTo>
                        <a:pt x="3426" y="3312"/>
                      </a:lnTo>
                      <a:lnTo>
                        <a:pt x="3087" y="3538"/>
                      </a:lnTo>
                      <a:lnTo>
                        <a:pt x="2761" y="3764"/>
                      </a:lnTo>
                      <a:lnTo>
                        <a:pt x="2460" y="4003"/>
                      </a:lnTo>
                      <a:lnTo>
                        <a:pt x="2184" y="4241"/>
                      </a:lnTo>
                      <a:lnTo>
                        <a:pt x="1920" y="4479"/>
                      </a:lnTo>
                      <a:lnTo>
                        <a:pt x="1669" y="4730"/>
                      </a:lnTo>
                      <a:lnTo>
                        <a:pt x="1443" y="4981"/>
                      </a:lnTo>
                      <a:lnTo>
                        <a:pt x="1243" y="5232"/>
                      </a:lnTo>
                      <a:lnTo>
                        <a:pt x="1042" y="5483"/>
                      </a:lnTo>
                      <a:lnTo>
                        <a:pt x="879" y="5734"/>
                      </a:lnTo>
                      <a:lnTo>
                        <a:pt x="716" y="5998"/>
                      </a:lnTo>
                      <a:lnTo>
                        <a:pt x="578" y="6248"/>
                      </a:lnTo>
                      <a:lnTo>
                        <a:pt x="452" y="6512"/>
                      </a:lnTo>
                      <a:lnTo>
                        <a:pt x="339" y="6763"/>
                      </a:lnTo>
                      <a:lnTo>
                        <a:pt x="252" y="7026"/>
                      </a:lnTo>
                      <a:lnTo>
                        <a:pt x="176" y="7277"/>
                      </a:lnTo>
                      <a:lnTo>
                        <a:pt x="113" y="7541"/>
                      </a:lnTo>
                      <a:lnTo>
                        <a:pt x="63" y="7792"/>
                      </a:lnTo>
                      <a:lnTo>
                        <a:pt x="26" y="8043"/>
                      </a:lnTo>
                      <a:lnTo>
                        <a:pt x="1" y="8294"/>
                      </a:lnTo>
                      <a:lnTo>
                        <a:pt x="1" y="8545"/>
                      </a:lnTo>
                      <a:lnTo>
                        <a:pt x="1" y="8796"/>
                      </a:lnTo>
                      <a:lnTo>
                        <a:pt x="13" y="9034"/>
                      </a:lnTo>
                      <a:lnTo>
                        <a:pt x="51" y="9272"/>
                      </a:lnTo>
                      <a:lnTo>
                        <a:pt x="88" y="9511"/>
                      </a:lnTo>
                      <a:lnTo>
                        <a:pt x="139" y="9737"/>
                      </a:lnTo>
                      <a:lnTo>
                        <a:pt x="201" y="9962"/>
                      </a:lnTo>
                      <a:lnTo>
                        <a:pt x="277" y="10188"/>
                      </a:lnTo>
                      <a:lnTo>
                        <a:pt x="364" y="10402"/>
                      </a:lnTo>
                      <a:lnTo>
                        <a:pt x="452" y="10615"/>
                      </a:lnTo>
                      <a:lnTo>
                        <a:pt x="553" y="10828"/>
                      </a:lnTo>
                      <a:lnTo>
                        <a:pt x="666" y="11016"/>
                      </a:lnTo>
                      <a:lnTo>
                        <a:pt x="791" y="11217"/>
                      </a:lnTo>
                      <a:lnTo>
                        <a:pt x="917" y="11393"/>
                      </a:lnTo>
                      <a:lnTo>
                        <a:pt x="1055" y="11581"/>
                      </a:lnTo>
                      <a:lnTo>
                        <a:pt x="1205" y="11744"/>
                      </a:lnTo>
                      <a:lnTo>
                        <a:pt x="1356" y="11907"/>
                      </a:lnTo>
                      <a:lnTo>
                        <a:pt x="1506" y="12058"/>
                      </a:lnTo>
                      <a:lnTo>
                        <a:pt x="1669" y="12208"/>
                      </a:lnTo>
                      <a:lnTo>
                        <a:pt x="1845" y="12334"/>
                      </a:lnTo>
                      <a:lnTo>
                        <a:pt x="2021" y="12459"/>
                      </a:lnTo>
                      <a:lnTo>
                        <a:pt x="2209" y="12572"/>
                      </a:lnTo>
                      <a:lnTo>
                        <a:pt x="2397" y="12685"/>
                      </a:lnTo>
                      <a:lnTo>
                        <a:pt x="2585" y="12773"/>
                      </a:lnTo>
                      <a:lnTo>
                        <a:pt x="2786" y="12861"/>
                      </a:lnTo>
                      <a:lnTo>
                        <a:pt x="2974" y="12924"/>
                      </a:lnTo>
                      <a:lnTo>
                        <a:pt x="3188" y="12986"/>
                      </a:lnTo>
                      <a:lnTo>
                        <a:pt x="3388" y="13036"/>
                      </a:lnTo>
                      <a:lnTo>
                        <a:pt x="3602" y="13074"/>
                      </a:lnTo>
                      <a:lnTo>
                        <a:pt x="3815" y="13087"/>
                      </a:lnTo>
                      <a:lnTo>
                        <a:pt x="4028" y="13099"/>
                      </a:lnTo>
                      <a:lnTo>
                        <a:pt x="4241" y="13087"/>
                      </a:lnTo>
                      <a:lnTo>
                        <a:pt x="4455" y="13074"/>
                      </a:lnTo>
                      <a:lnTo>
                        <a:pt x="4668" y="13036"/>
                      </a:lnTo>
                      <a:lnTo>
                        <a:pt x="4894" y="12986"/>
                      </a:lnTo>
                      <a:lnTo>
                        <a:pt x="5333" y="12861"/>
                      </a:lnTo>
                      <a:lnTo>
                        <a:pt x="5810" y="12723"/>
                      </a:lnTo>
                      <a:lnTo>
                        <a:pt x="6801" y="12409"/>
                      </a:lnTo>
                      <a:lnTo>
                        <a:pt x="7868" y="12058"/>
                      </a:lnTo>
                      <a:lnTo>
                        <a:pt x="8984" y="11669"/>
                      </a:lnTo>
                      <a:lnTo>
                        <a:pt x="10126" y="11280"/>
                      </a:lnTo>
                      <a:lnTo>
                        <a:pt x="11293" y="10891"/>
                      </a:lnTo>
                      <a:lnTo>
                        <a:pt x="12460" y="10527"/>
                      </a:lnTo>
                      <a:lnTo>
                        <a:pt x="13037" y="10351"/>
                      </a:lnTo>
                      <a:lnTo>
                        <a:pt x="13614" y="10188"/>
                      </a:lnTo>
                      <a:lnTo>
                        <a:pt x="14179" y="10050"/>
                      </a:lnTo>
                      <a:lnTo>
                        <a:pt x="14731" y="9912"/>
                      </a:lnTo>
                      <a:lnTo>
                        <a:pt x="15283" y="9799"/>
                      </a:lnTo>
                      <a:lnTo>
                        <a:pt x="15810" y="9699"/>
                      </a:lnTo>
                      <a:lnTo>
                        <a:pt x="16324" y="9624"/>
                      </a:lnTo>
                      <a:lnTo>
                        <a:pt x="16826" y="9573"/>
                      </a:lnTo>
                      <a:lnTo>
                        <a:pt x="17303" y="9548"/>
                      </a:lnTo>
                      <a:lnTo>
                        <a:pt x="17767" y="9548"/>
                      </a:lnTo>
                      <a:lnTo>
                        <a:pt x="17993" y="9561"/>
                      </a:lnTo>
                      <a:lnTo>
                        <a:pt x="18206" y="9573"/>
                      </a:lnTo>
                      <a:lnTo>
                        <a:pt x="18420" y="9599"/>
                      </a:lnTo>
                      <a:lnTo>
                        <a:pt x="18620" y="9636"/>
                      </a:lnTo>
                      <a:lnTo>
                        <a:pt x="18809" y="9674"/>
                      </a:lnTo>
                      <a:lnTo>
                        <a:pt x="18997" y="9724"/>
                      </a:lnTo>
                      <a:lnTo>
                        <a:pt x="19185" y="9774"/>
                      </a:lnTo>
                      <a:lnTo>
                        <a:pt x="19361" y="9850"/>
                      </a:lnTo>
                      <a:lnTo>
                        <a:pt x="19524" y="9925"/>
                      </a:lnTo>
                      <a:lnTo>
                        <a:pt x="19687" y="10000"/>
                      </a:lnTo>
                      <a:lnTo>
                        <a:pt x="19838" y="10100"/>
                      </a:lnTo>
                      <a:lnTo>
                        <a:pt x="19976" y="10201"/>
                      </a:lnTo>
                      <a:lnTo>
                        <a:pt x="20114" y="10314"/>
                      </a:lnTo>
                      <a:lnTo>
                        <a:pt x="20226" y="10439"/>
                      </a:lnTo>
                      <a:lnTo>
                        <a:pt x="20352" y="10577"/>
                      </a:lnTo>
                      <a:lnTo>
                        <a:pt x="20452" y="10715"/>
                      </a:lnTo>
                      <a:lnTo>
                        <a:pt x="20653" y="11029"/>
                      </a:lnTo>
                      <a:lnTo>
                        <a:pt x="20841" y="11368"/>
                      </a:lnTo>
                      <a:lnTo>
                        <a:pt x="21030" y="11706"/>
                      </a:lnTo>
                      <a:lnTo>
                        <a:pt x="21218" y="12070"/>
                      </a:lnTo>
                      <a:lnTo>
                        <a:pt x="21393" y="12447"/>
                      </a:lnTo>
                      <a:lnTo>
                        <a:pt x="21569" y="12836"/>
                      </a:lnTo>
                      <a:lnTo>
                        <a:pt x="21895" y="13639"/>
                      </a:lnTo>
                      <a:lnTo>
                        <a:pt x="22221" y="14467"/>
                      </a:lnTo>
                      <a:lnTo>
                        <a:pt x="22535" y="15282"/>
                      </a:lnTo>
                      <a:lnTo>
                        <a:pt x="23125" y="16876"/>
                      </a:lnTo>
                      <a:lnTo>
                        <a:pt x="23401" y="17616"/>
                      </a:lnTo>
                      <a:lnTo>
                        <a:pt x="23689" y="18281"/>
                      </a:lnTo>
                      <a:lnTo>
                        <a:pt x="23840" y="18595"/>
                      </a:lnTo>
                      <a:lnTo>
                        <a:pt x="23978" y="18871"/>
                      </a:lnTo>
                      <a:lnTo>
                        <a:pt x="24116" y="19134"/>
                      </a:lnTo>
                      <a:lnTo>
                        <a:pt x="24267" y="19373"/>
                      </a:lnTo>
                      <a:lnTo>
                        <a:pt x="24405" y="19574"/>
                      </a:lnTo>
                      <a:lnTo>
                        <a:pt x="24555" y="19749"/>
                      </a:lnTo>
                      <a:lnTo>
                        <a:pt x="24706" y="19900"/>
                      </a:lnTo>
                      <a:lnTo>
                        <a:pt x="24781" y="19963"/>
                      </a:lnTo>
                      <a:lnTo>
                        <a:pt x="24856" y="20013"/>
                      </a:lnTo>
                      <a:lnTo>
                        <a:pt x="24932" y="20050"/>
                      </a:lnTo>
                      <a:lnTo>
                        <a:pt x="25007" y="20075"/>
                      </a:lnTo>
                      <a:lnTo>
                        <a:pt x="25082" y="20101"/>
                      </a:lnTo>
                      <a:lnTo>
                        <a:pt x="25158" y="20113"/>
                      </a:lnTo>
                      <a:lnTo>
                        <a:pt x="25321" y="20113"/>
                      </a:lnTo>
                      <a:lnTo>
                        <a:pt x="25408" y="20088"/>
                      </a:lnTo>
                      <a:lnTo>
                        <a:pt x="25484" y="20063"/>
                      </a:lnTo>
                      <a:lnTo>
                        <a:pt x="25559" y="20025"/>
                      </a:lnTo>
                      <a:lnTo>
                        <a:pt x="25634" y="19988"/>
                      </a:lnTo>
                      <a:lnTo>
                        <a:pt x="25697" y="19937"/>
                      </a:lnTo>
                      <a:lnTo>
                        <a:pt x="25760" y="19887"/>
                      </a:lnTo>
                      <a:lnTo>
                        <a:pt x="25860" y="19762"/>
                      </a:lnTo>
                      <a:lnTo>
                        <a:pt x="25935" y="19636"/>
                      </a:lnTo>
                      <a:lnTo>
                        <a:pt x="25998" y="19486"/>
                      </a:lnTo>
                      <a:lnTo>
                        <a:pt x="26036" y="19323"/>
                      </a:lnTo>
                      <a:lnTo>
                        <a:pt x="26061" y="19147"/>
                      </a:lnTo>
                      <a:lnTo>
                        <a:pt x="26073" y="18959"/>
                      </a:lnTo>
                      <a:lnTo>
                        <a:pt x="26086" y="18758"/>
                      </a:lnTo>
                      <a:lnTo>
                        <a:pt x="26073" y="18557"/>
                      </a:lnTo>
                      <a:lnTo>
                        <a:pt x="26048" y="18118"/>
                      </a:lnTo>
                      <a:lnTo>
                        <a:pt x="26023" y="17666"/>
                      </a:lnTo>
                      <a:lnTo>
                        <a:pt x="25998" y="17190"/>
                      </a:lnTo>
                      <a:lnTo>
                        <a:pt x="25998" y="16964"/>
                      </a:lnTo>
                      <a:lnTo>
                        <a:pt x="26011" y="16725"/>
                      </a:lnTo>
                      <a:lnTo>
                        <a:pt x="26036" y="16500"/>
                      </a:lnTo>
                      <a:lnTo>
                        <a:pt x="26073" y="16261"/>
                      </a:lnTo>
                      <a:lnTo>
                        <a:pt x="26124" y="16048"/>
                      </a:lnTo>
                      <a:lnTo>
                        <a:pt x="26199" y="15822"/>
                      </a:lnTo>
                      <a:lnTo>
                        <a:pt x="26287" y="15621"/>
                      </a:lnTo>
                      <a:lnTo>
                        <a:pt x="26400" y="15420"/>
                      </a:lnTo>
                      <a:lnTo>
                        <a:pt x="26550" y="15232"/>
                      </a:lnTo>
                      <a:lnTo>
                        <a:pt x="26713" y="15044"/>
                      </a:lnTo>
                      <a:lnTo>
                        <a:pt x="26814" y="14969"/>
                      </a:lnTo>
                      <a:lnTo>
                        <a:pt x="26914" y="14881"/>
                      </a:lnTo>
                      <a:lnTo>
                        <a:pt x="27027" y="14806"/>
                      </a:lnTo>
                      <a:lnTo>
                        <a:pt x="27140" y="14730"/>
                      </a:lnTo>
                      <a:lnTo>
                        <a:pt x="27278" y="14655"/>
                      </a:lnTo>
                      <a:lnTo>
                        <a:pt x="27403" y="14592"/>
                      </a:lnTo>
                      <a:lnTo>
                        <a:pt x="27717" y="14467"/>
                      </a:lnTo>
                      <a:lnTo>
                        <a:pt x="28056" y="14366"/>
                      </a:lnTo>
                      <a:lnTo>
                        <a:pt x="28432" y="14279"/>
                      </a:lnTo>
                      <a:lnTo>
                        <a:pt x="28633" y="14241"/>
                      </a:lnTo>
                      <a:lnTo>
                        <a:pt x="28821" y="14228"/>
                      </a:lnTo>
                      <a:lnTo>
                        <a:pt x="29009" y="14203"/>
                      </a:lnTo>
                      <a:lnTo>
                        <a:pt x="29361" y="14203"/>
                      </a:lnTo>
                      <a:lnTo>
                        <a:pt x="29536" y="14216"/>
                      </a:lnTo>
                      <a:lnTo>
                        <a:pt x="29700" y="14241"/>
                      </a:lnTo>
                      <a:lnTo>
                        <a:pt x="29850" y="14266"/>
                      </a:lnTo>
                      <a:lnTo>
                        <a:pt x="30001" y="14304"/>
                      </a:lnTo>
                      <a:lnTo>
                        <a:pt x="30139" y="14354"/>
                      </a:lnTo>
                      <a:lnTo>
                        <a:pt x="30277" y="14404"/>
                      </a:lnTo>
                      <a:lnTo>
                        <a:pt x="30415" y="14467"/>
                      </a:lnTo>
                      <a:lnTo>
                        <a:pt x="30540" y="14542"/>
                      </a:lnTo>
                      <a:lnTo>
                        <a:pt x="30666" y="14617"/>
                      </a:lnTo>
                      <a:lnTo>
                        <a:pt x="30779" y="14693"/>
                      </a:lnTo>
                      <a:lnTo>
                        <a:pt x="30892" y="14781"/>
                      </a:lnTo>
                      <a:lnTo>
                        <a:pt x="30992" y="14881"/>
                      </a:lnTo>
                      <a:lnTo>
                        <a:pt x="31092" y="14981"/>
                      </a:lnTo>
                      <a:lnTo>
                        <a:pt x="31193" y="15094"/>
                      </a:lnTo>
                      <a:lnTo>
                        <a:pt x="31280" y="15207"/>
                      </a:lnTo>
                      <a:lnTo>
                        <a:pt x="31456" y="15458"/>
                      </a:lnTo>
                      <a:lnTo>
                        <a:pt x="31594" y="15722"/>
                      </a:lnTo>
                      <a:lnTo>
                        <a:pt x="31732" y="16010"/>
                      </a:lnTo>
                      <a:lnTo>
                        <a:pt x="31845" y="16311"/>
                      </a:lnTo>
                      <a:lnTo>
                        <a:pt x="31933" y="16638"/>
                      </a:lnTo>
                      <a:lnTo>
                        <a:pt x="32008" y="16976"/>
                      </a:lnTo>
                      <a:lnTo>
                        <a:pt x="32071" y="17328"/>
                      </a:lnTo>
                      <a:lnTo>
                        <a:pt x="32121" y="17691"/>
                      </a:lnTo>
                      <a:lnTo>
                        <a:pt x="32146" y="18068"/>
                      </a:lnTo>
                      <a:lnTo>
                        <a:pt x="32171" y="18457"/>
                      </a:lnTo>
                      <a:lnTo>
                        <a:pt x="32171" y="18846"/>
                      </a:lnTo>
                      <a:lnTo>
                        <a:pt x="32159" y="19247"/>
                      </a:lnTo>
                      <a:lnTo>
                        <a:pt x="32134" y="19649"/>
                      </a:lnTo>
                      <a:lnTo>
                        <a:pt x="32096" y="20050"/>
                      </a:lnTo>
                      <a:lnTo>
                        <a:pt x="32058" y="20452"/>
                      </a:lnTo>
                      <a:lnTo>
                        <a:pt x="31996" y="20853"/>
                      </a:lnTo>
                      <a:lnTo>
                        <a:pt x="31933" y="21255"/>
                      </a:lnTo>
                      <a:lnTo>
                        <a:pt x="31858" y="21656"/>
                      </a:lnTo>
                      <a:lnTo>
                        <a:pt x="31770" y="22045"/>
                      </a:lnTo>
                      <a:lnTo>
                        <a:pt x="31682" y="22434"/>
                      </a:lnTo>
                      <a:lnTo>
                        <a:pt x="31582" y="22811"/>
                      </a:lnTo>
                      <a:lnTo>
                        <a:pt x="31469" y="23187"/>
                      </a:lnTo>
                      <a:lnTo>
                        <a:pt x="31393" y="23476"/>
                      </a:lnTo>
                      <a:lnTo>
                        <a:pt x="31343" y="23739"/>
                      </a:lnTo>
                      <a:lnTo>
                        <a:pt x="31318" y="23978"/>
                      </a:lnTo>
                      <a:lnTo>
                        <a:pt x="31306" y="24216"/>
                      </a:lnTo>
                      <a:lnTo>
                        <a:pt x="31331" y="24417"/>
                      </a:lnTo>
                      <a:lnTo>
                        <a:pt x="31356" y="24618"/>
                      </a:lnTo>
                      <a:lnTo>
                        <a:pt x="31419" y="24781"/>
                      </a:lnTo>
                      <a:lnTo>
                        <a:pt x="31494" y="24944"/>
                      </a:lnTo>
                      <a:lnTo>
                        <a:pt x="31582" y="25082"/>
                      </a:lnTo>
                      <a:lnTo>
                        <a:pt x="31682" y="25207"/>
                      </a:lnTo>
                      <a:lnTo>
                        <a:pt x="31795" y="25320"/>
                      </a:lnTo>
                      <a:lnTo>
                        <a:pt x="31920" y="25408"/>
                      </a:lnTo>
                      <a:lnTo>
                        <a:pt x="32058" y="25496"/>
                      </a:lnTo>
                      <a:lnTo>
                        <a:pt x="32209" y="25559"/>
                      </a:lnTo>
                      <a:lnTo>
                        <a:pt x="32360" y="25609"/>
                      </a:lnTo>
                      <a:lnTo>
                        <a:pt x="32510" y="25646"/>
                      </a:lnTo>
                      <a:lnTo>
                        <a:pt x="32673" y="25671"/>
                      </a:lnTo>
                      <a:lnTo>
                        <a:pt x="32849" y="25697"/>
                      </a:lnTo>
                      <a:lnTo>
                        <a:pt x="33012" y="25697"/>
                      </a:lnTo>
                      <a:lnTo>
                        <a:pt x="33175" y="25684"/>
                      </a:lnTo>
                      <a:lnTo>
                        <a:pt x="33351" y="25671"/>
                      </a:lnTo>
                      <a:lnTo>
                        <a:pt x="33501" y="25646"/>
                      </a:lnTo>
                      <a:lnTo>
                        <a:pt x="33664" y="25609"/>
                      </a:lnTo>
                      <a:lnTo>
                        <a:pt x="33815" y="25559"/>
                      </a:lnTo>
                      <a:lnTo>
                        <a:pt x="33966" y="25496"/>
                      </a:lnTo>
                      <a:lnTo>
                        <a:pt x="34104" y="25433"/>
                      </a:lnTo>
                      <a:lnTo>
                        <a:pt x="34229" y="25370"/>
                      </a:lnTo>
                      <a:lnTo>
                        <a:pt x="34342" y="25295"/>
                      </a:lnTo>
                      <a:lnTo>
                        <a:pt x="34442" y="25207"/>
                      </a:lnTo>
                      <a:lnTo>
                        <a:pt x="34543" y="25119"/>
                      </a:lnTo>
                      <a:lnTo>
                        <a:pt x="34605" y="25019"/>
                      </a:lnTo>
                      <a:lnTo>
                        <a:pt x="34668" y="24919"/>
                      </a:lnTo>
                      <a:lnTo>
                        <a:pt x="34806" y="24580"/>
                      </a:lnTo>
                      <a:lnTo>
                        <a:pt x="34944" y="24254"/>
                      </a:lnTo>
                      <a:lnTo>
                        <a:pt x="35082" y="23915"/>
                      </a:lnTo>
                      <a:lnTo>
                        <a:pt x="35195" y="23564"/>
                      </a:lnTo>
                      <a:lnTo>
                        <a:pt x="35321" y="23225"/>
                      </a:lnTo>
                      <a:lnTo>
                        <a:pt x="35421" y="22873"/>
                      </a:lnTo>
                      <a:lnTo>
                        <a:pt x="35521" y="22522"/>
                      </a:lnTo>
                      <a:lnTo>
                        <a:pt x="35622" y="22171"/>
                      </a:lnTo>
                      <a:lnTo>
                        <a:pt x="35697" y="21807"/>
                      </a:lnTo>
                      <a:lnTo>
                        <a:pt x="35785" y="21456"/>
                      </a:lnTo>
                      <a:lnTo>
                        <a:pt x="35848" y="21092"/>
                      </a:lnTo>
                      <a:lnTo>
                        <a:pt x="35910" y="20728"/>
                      </a:lnTo>
                      <a:lnTo>
                        <a:pt x="36023" y="20000"/>
                      </a:lnTo>
                      <a:lnTo>
                        <a:pt x="36099" y="19260"/>
                      </a:lnTo>
                      <a:lnTo>
                        <a:pt x="36136" y="18532"/>
                      </a:lnTo>
                      <a:lnTo>
                        <a:pt x="36161" y="17792"/>
                      </a:lnTo>
                      <a:lnTo>
                        <a:pt x="36149" y="17052"/>
                      </a:lnTo>
                      <a:lnTo>
                        <a:pt x="36111" y="16311"/>
                      </a:lnTo>
                      <a:lnTo>
                        <a:pt x="36036" y="15571"/>
                      </a:lnTo>
                      <a:lnTo>
                        <a:pt x="35948" y="14843"/>
                      </a:lnTo>
                      <a:lnTo>
                        <a:pt x="35823" y="14116"/>
                      </a:lnTo>
                      <a:lnTo>
                        <a:pt x="35685" y="13400"/>
                      </a:lnTo>
                      <a:lnTo>
                        <a:pt x="35509" y="12698"/>
                      </a:lnTo>
                      <a:lnTo>
                        <a:pt x="35308" y="11995"/>
                      </a:lnTo>
                      <a:lnTo>
                        <a:pt x="35070" y="11318"/>
                      </a:lnTo>
                      <a:lnTo>
                        <a:pt x="34819" y="10653"/>
                      </a:lnTo>
                      <a:lnTo>
                        <a:pt x="34543" y="9988"/>
                      </a:lnTo>
                      <a:lnTo>
                        <a:pt x="34392" y="9674"/>
                      </a:lnTo>
                      <a:lnTo>
                        <a:pt x="34242" y="9360"/>
                      </a:lnTo>
                      <a:lnTo>
                        <a:pt x="34078" y="9046"/>
                      </a:lnTo>
                      <a:lnTo>
                        <a:pt x="33903" y="8733"/>
                      </a:lnTo>
                      <a:lnTo>
                        <a:pt x="33727" y="8432"/>
                      </a:lnTo>
                      <a:lnTo>
                        <a:pt x="33552" y="8131"/>
                      </a:lnTo>
                      <a:lnTo>
                        <a:pt x="33363" y="7842"/>
                      </a:lnTo>
                      <a:lnTo>
                        <a:pt x="33175" y="7553"/>
                      </a:lnTo>
                      <a:lnTo>
                        <a:pt x="32974" y="7277"/>
                      </a:lnTo>
                      <a:lnTo>
                        <a:pt x="32761" y="7001"/>
                      </a:lnTo>
                      <a:lnTo>
                        <a:pt x="32548" y="6738"/>
                      </a:lnTo>
                      <a:lnTo>
                        <a:pt x="32334" y="6474"/>
                      </a:lnTo>
                      <a:lnTo>
                        <a:pt x="32109" y="6223"/>
                      </a:lnTo>
                      <a:lnTo>
                        <a:pt x="31883" y="5972"/>
                      </a:lnTo>
                      <a:lnTo>
                        <a:pt x="31644" y="5734"/>
                      </a:lnTo>
                      <a:lnTo>
                        <a:pt x="31406" y="5496"/>
                      </a:lnTo>
                      <a:lnTo>
                        <a:pt x="31155" y="5270"/>
                      </a:lnTo>
                      <a:lnTo>
                        <a:pt x="30904" y="5057"/>
                      </a:lnTo>
                      <a:lnTo>
                        <a:pt x="30641" y="4843"/>
                      </a:lnTo>
                      <a:lnTo>
                        <a:pt x="30377" y="4642"/>
                      </a:lnTo>
                      <a:lnTo>
                        <a:pt x="30101" y="4442"/>
                      </a:lnTo>
                      <a:lnTo>
                        <a:pt x="29825" y="4253"/>
                      </a:lnTo>
                      <a:lnTo>
                        <a:pt x="29097" y="3789"/>
                      </a:lnTo>
                      <a:lnTo>
                        <a:pt x="28370" y="3350"/>
                      </a:lnTo>
                      <a:lnTo>
                        <a:pt x="27642" y="2936"/>
                      </a:lnTo>
                      <a:lnTo>
                        <a:pt x="26927" y="2560"/>
                      </a:lnTo>
                      <a:lnTo>
                        <a:pt x="26224" y="2208"/>
                      </a:lnTo>
                      <a:lnTo>
                        <a:pt x="25521" y="1895"/>
                      </a:lnTo>
                      <a:lnTo>
                        <a:pt x="24819" y="1593"/>
                      </a:lnTo>
                      <a:lnTo>
                        <a:pt x="24129" y="1330"/>
                      </a:lnTo>
                      <a:lnTo>
                        <a:pt x="23439" y="1079"/>
                      </a:lnTo>
                      <a:lnTo>
                        <a:pt x="22748" y="866"/>
                      </a:lnTo>
                      <a:lnTo>
                        <a:pt x="22071" y="678"/>
                      </a:lnTo>
                      <a:lnTo>
                        <a:pt x="21393" y="514"/>
                      </a:lnTo>
                      <a:lnTo>
                        <a:pt x="20716" y="364"/>
                      </a:lnTo>
                      <a:lnTo>
                        <a:pt x="20038" y="251"/>
                      </a:lnTo>
                      <a:lnTo>
                        <a:pt x="19361" y="151"/>
                      </a:lnTo>
                      <a:lnTo>
                        <a:pt x="18683" y="88"/>
                      </a:lnTo>
                      <a:lnTo>
                        <a:pt x="18006" y="38"/>
                      </a:lnTo>
                      <a:lnTo>
                        <a:pt x="17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4" name="Google Shape;1047;p31"/>
              <p:cNvCxnSpPr/>
              <p:nvPr/>
            </p:nvCxnSpPr>
            <p:spPr>
              <a:xfrm>
                <a:off x="3290800" y="4276643"/>
                <a:ext cx="1774800" cy="0"/>
              </a:xfrm>
              <a:prstGeom prst="straightConnector1">
                <a:avLst/>
              </a:prstGeom>
              <a:noFill/>
              <a:ln w="9525" cap="flat" cmpd="sng">
                <a:solidFill>
                  <a:schemeClr val="dk2"/>
                </a:solidFill>
                <a:prstDash val="solid"/>
                <a:round/>
                <a:headEnd type="none" w="med" len="med"/>
                <a:tailEnd type="none" w="med" len="med"/>
              </a:ln>
            </p:spPr>
          </p:cxnSp>
        </p:grpSp>
        <p:sp>
          <p:nvSpPr>
            <p:cNvPr id="52" name="Google Shape;1020;p31"/>
            <p:cNvSpPr/>
            <p:nvPr/>
          </p:nvSpPr>
          <p:spPr>
            <a:xfrm>
              <a:off x="1085375" y="3333750"/>
              <a:ext cx="366300" cy="366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2116112"/>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Прямоугольник: скругленные углы 6"/>
          <p:cNvSpPr/>
          <p:nvPr/>
        </p:nvSpPr>
        <p:spPr>
          <a:xfrm>
            <a:off x="0"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5" name="Рисунок 4">
            <a:extLst>
              <a:ext uri="{FF2B5EF4-FFF2-40B4-BE49-F238E27FC236}">
                <a16:creationId xmlns="" xmlns:a16="http://schemas.microsoft.com/office/drawing/2014/main" id="{C93D8479-4873-4A5C-B1C7-31139A4BE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8" y="976745"/>
            <a:ext cx="2184945" cy="3719946"/>
          </a:xfrm>
          <a:prstGeom prst="rect">
            <a:avLst/>
          </a:prstGeom>
        </p:spPr>
      </p:pic>
      <p:sp>
        <p:nvSpPr>
          <p:cNvPr id="7" name="TextBox 6">
            <a:extLst>
              <a:ext uri="{FF2B5EF4-FFF2-40B4-BE49-F238E27FC236}">
                <a16:creationId xmlns="" xmlns:a16="http://schemas.microsoft.com/office/drawing/2014/main" id="{AE757174-5BC2-4F1A-B903-1A6C0E3DF2E0}"/>
              </a:ext>
            </a:extLst>
          </p:cNvPr>
          <p:cNvSpPr txBox="1"/>
          <p:nvPr/>
        </p:nvSpPr>
        <p:spPr>
          <a:xfrm>
            <a:off x="2119746" y="841664"/>
            <a:ext cx="6650183" cy="4501232"/>
          </a:xfrm>
          <a:prstGeom prst="rect">
            <a:avLst/>
          </a:prstGeom>
          <a:noFill/>
        </p:spPr>
        <p:txBody>
          <a:bodyPr wrap="square" lIns="68580" tIns="34290" rIns="68580" bIns="34290">
            <a:spAutoFit/>
          </a:bodyPr>
          <a:lstStyle/>
          <a:p>
            <a:pPr algn="ctr"/>
            <a:r>
              <a:rPr lang="ru-RU" sz="1800" b="1" dirty="0">
                <a:solidFill>
                  <a:schemeClr val="accent5">
                    <a:lumMod val="50000"/>
                  </a:schemeClr>
                </a:solidFill>
              </a:rPr>
              <a:t>Закон України</a:t>
            </a:r>
            <a:endParaRPr lang="ru-RU" sz="1800" dirty="0">
              <a:solidFill>
                <a:schemeClr val="accent5">
                  <a:lumMod val="50000"/>
                </a:schemeClr>
              </a:solidFill>
            </a:endParaRPr>
          </a:p>
          <a:p>
            <a:pPr algn="ctr"/>
            <a:r>
              <a:rPr lang="ru-RU" sz="1800" b="1" dirty="0">
                <a:solidFill>
                  <a:schemeClr val="accent5">
                    <a:lumMod val="50000"/>
                  </a:schemeClr>
                </a:solidFill>
              </a:rPr>
              <a:t>«Про повну загальну </a:t>
            </a:r>
            <a:r>
              <a:rPr lang="uk-UA" sz="1800" b="1" dirty="0">
                <a:solidFill>
                  <a:schemeClr val="accent5">
                    <a:lumMod val="50000"/>
                  </a:schemeClr>
                </a:solidFill>
              </a:rPr>
              <a:t>середню освіту»</a:t>
            </a:r>
            <a:endParaRPr lang="uk-UA" sz="1800" dirty="0">
              <a:solidFill>
                <a:schemeClr val="accent5">
                  <a:lumMod val="50000"/>
                </a:schemeClr>
              </a:solidFill>
            </a:endParaRPr>
          </a:p>
          <a:p>
            <a:endParaRPr lang="uk-UA" b="1" dirty="0">
              <a:solidFill>
                <a:schemeClr val="accent5">
                  <a:lumMod val="50000"/>
                </a:schemeClr>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p>
            <a:r>
              <a:rPr lang="uk-UA" b="1" dirty="0" smtClean="0">
                <a:solidFill>
                  <a:schemeClr val="accent5">
                    <a:lumMod val="50000"/>
                  </a:schemeClr>
                </a:solidFill>
              </a:rPr>
              <a:t>Стаття 1.</a:t>
            </a:r>
            <a:r>
              <a:rPr lang="uk-UA" dirty="0" smtClean="0">
                <a:solidFill>
                  <a:schemeClr val="accent5">
                    <a:lumMod val="50000"/>
                  </a:schemeClr>
                </a:solidFill>
              </a:rPr>
              <a:t> </a:t>
            </a:r>
            <a:r>
              <a:rPr lang="uk-UA" b="1" dirty="0" smtClean="0">
                <a:solidFill>
                  <a:schemeClr val="accent5">
                    <a:lumMod val="50000"/>
                  </a:schemeClr>
                </a:solidFill>
              </a:rPr>
              <a:t>Основні терміни та їх визначення</a:t>
            </a:r>
          </a:p>
          <a:p>
            <a:pPr algn="just"/>
            <a:r>
              <a:rPr lang="uk-UA" dirty="0" smtClean="0">
                <a:solidFill>
                  <a:schemeClr val="accent5">
                    <a:lumMod val="50000"/>
                  </a:schemeClr>
                </a:solidFill>
              </a:rPr>
              <a:t>1. Для цілей цього Закону наведені терміни вживаються в такому значенні:</a:t>
            </a:r>
          </a:p>
          <a:p>
            <a:pPr algn="just"/>
            <a:r>
              <a:rPr lang="uk-UA" dirty="0" smtClean="0">
                <a:solidFill>
                  <a:schemeClr val="accent5">
                    <a:lumMod val="50000"/>
                  </a:schemeClr>
                </a:solidFill>
              </a:rPr>
              <a:t>7</a:t>
            </a:r>
            <a:r>
              <a:rPr lang="uk-UA" dirty="0">
                <a:solidFill>
                  <a:schemeClr val="accent5">
                    <a:lumMod val="50000"/>
                  </a:schemeClr>
                </a:solidFill>
              </a:rPr>
              <a:t>) </a:t>
            </a:r>
            <a:r>
              <a:rPr lang="uk-UA" b="1" i="1" dirty="0">
                <a:solidFill>
                  <a:schemeClr val="accent5">
                    <a:lumMod val="50000"/>
                  </a:schemeClr>
                </a:solidFill>
              </a:rPr>
              <a:t>модельна навчальна програма </a:t>
            </a:r>
            <a:r>
              <a:rPr lang="uk-UA" b="1" dirty="0">
                <a:solidFill>
                  <a:schemeClr val="accent5">
                    <a:lumMod val="50000"/>
                  </a:schemeClr>
                </a:solidFill>
              </a:rPr>
              <a:t>- </a:t>
            </a:r>
            <a:r>
              <a:rPr lang="uk-UA" dirty="0">
                <a:solidFill>
                  <a:schemeClr val="accent5">
                    <a:lumMod val="50000"/>
                  </a:schemeClr>
                </a:solidFill>
              </a:rPr>
              <a:t>документ, що визначає орієнтовну послідовність досягнення очікуваних результатів навчання учнів, зміст навчального предмета (інтегрованого курсу) та види навчальної діяльності учнів, рекомендований для використання в освітньому процесі в порядку, визначеному законодавством;</a:t>
            </a:r>
          </a:p>
          <a:p>
            <a:pPr algn="just"/>
            <a:r>
              <a:rPr lang="uk-UA" dirty="0">
                <a:solidFill>
                  <a:schemeClr val="accent5">
                    <a:lumMod val="50000"/>
                  </a:schemeClr>
                </a:solidFill>
              </a:rPr>
              <a:t>8) </a:t>
            </a:r>
            <a:r>
              <a:rPr lang="uk-UA" b="1" i="1" dirty="0">
                <a:solidFill>
                  <a:schemeClr val="accent5">
                    <a:lumMod val="50000"/>
                  </a:schemeClr>
                </a:solidFill>
              </a:rPr>
              <a:t>навчальна програма - </a:t>
            </a:r>
            <a:r>
              <a:rPr lang="uk-UA" dirty="0">
                <a:solidFill>
                  <a:schemeClr val="accent5">
                    <a:lumMod val="50000"/>
                  </a:schemeClr>
                </a:solidFill>
              </a:rPr>
              <a:t>документ, що визначає послідовність досягнення результатів навчання учнів з навчального предмета (інтегрованого курсу), опис його змісту та видів навчальної діяльності учнів із зазначенням орієнтовної кількості годин, необхідних на їх провадження, та затверджується педагогічною радою закладу освіти;</a:t>
            </a:r>
          </a:p>
          <a:p>
            <a:pPr algn="just"/>
            <a:r>
              <a:rPr lang="uk-UA" dirty="0">
                <a:solidFill>
                  <a:schemeClr val="accent5">
                    <a:lumMod val="50000"/>
                  </a:schemeClr>
                </a:solidFill>
              </a:rPr>
              <a:t>9) </a:t>
            </a:r>
            <a:r>
              <a:rPr lang="uk-UA" b="1" i="1" dirty="0">
                <a:solidFill>
                  <a:schemeClr val="accent5">
                    <a:lumMod val="50000"/>
                  </a:schemeClr>
                </a:solidFill>
              </a:rPr>
              <a:t>освітня програма закладу освіти </a:t>
            </a:r>
            <a:r>
              <a:rPr lang="uk-UA" dirty="0">
                <a:solidFill>
                  <a:schemeClr val="accent5">
                    <a:lumMod val="50000"/>
                  </a:schemeClr>
                </a:solidFill>
              </a:rPr>
              <a:t>- документ, що містить комплекс освітніх компонентів, спланованих та організованих закладом освіти для досягнення учнями визначених цією програмою очікуваних результатів навчання, який розробляється і затверджується відповідно до цього </a:t>
            </a:r>
            <a:r>
              <a:rPr lang="uk-UA" dirty="0" smtClean="0">
                <a:solidFill>
                  <a:schemeClr val="accent5">
                    <a:lumMod val="50000"/>
                  </a:schemeClr>
                </a:solidFill>
              </a:rPr>
              <a:t>Закону;</a:t>
            </a:r>
            <a:endParaRPr lang="uk-UA" dirty="0">
              <a:solidFill>
                <a:schemeClr val="accent5">
                  <a:lumMod val="50000"/>
                </a:schemeClr>
              </a:solidFill>
            </a:endParaRPr>
          </a:p>
          <a:p>
            <a:endParaRPr lang="ru-RU" dirty="0"/>
          </a:p>
        </p:txBody>
      </p:sp>
    </p:spTree>
    <p:extLst>
      <p:ext uri="{BB962C8B-B14F-4D97-AF65-F5344CB8AC3E}">
        <p14:creationId xmlns:p14="http://schemas.microsoft.com/office/powerpoint/2010/main" val="155783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Прямоугольник: скругленные углы 6"/>
          <p:cNvSpPr/>
          <p:nvPr/>
        </p:nvSpPr>
        <p:spPr>
          <a:xfrm>
            <a:off x="0"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5" name="Рисунок 4">
            <a:extLst>
              <a:ext uri="{FF2B5EF4-FFF2-40B4-BE49-F238E27FC236}">
                <a16:creationId xmlns="" xmlns:a16="http://schemas.microsoft.com/office/drawing/2014/main" id="{C93D8479-4873-4A5C-B1C7-31139A4BE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841664"/>
            <a:ext cx="2608118" cy="3553691"/>
          </a:xfrm>
          <a:prstGeom prst="rect">
            <a:avLst/>
          </a:prstGeom>
        </p:spPr>
      </p:pic>
      <p:sp>
        <p:nvSpPr>
          <p:cNvPr id="7" name="TextBox 6">
            <a:extLst>
              <a:ext uri="{FF2B5EF4-FFF2-40B4-BE49-F238E27FC236}">
                <a16:creationId xmlns="" xmlns:a16="http://schemas.microsoft.com/office/drawing/2014/main" id="{AE757174-5BC2-4F1A-B903-1A6C0E3DF2E0}"/>
              </a:ext>
            </a:extLst>
          </p:cNvPr>
          <p:cNvSpPr txBox="1"/>
          <p:nvPr/>
        </p:nvSpPr>
        <p:spPr>
          <a:xfrm>
            <a:off x="2458720" y="737756"/>
            <a:ext cx="6508635" cy="4301177"/>
          </a:xfrm>
          <a:prstGeom prst="rect">
            <a:avLst/>
          </a:prstGeom>
          <a:noFill/>
        </p:spPr>
        <p:txBody>
          <a:bodyPr wrap="square" lIns="68580" tIns="34290" rIns="68580" bIns="34290">
            <a:spAutoFit/>
          </a:bodyPr>
          <a:lstStyle/>
          <a:p>
            <a:pPr algn="ctr"/>
            <a:r>
              <a:rPr lang="ru-RU" sz="1800" b="1" dirty="0">
                <a:solidFill>
                  <a:schemeClr val="accent5">
                    <a:lumMod val="50000"/>
                  </a:schemeClr>
                </a:solidFill>
              </a:rPr>
              <a:t>Закон України</a:t>
            </a:r>
            <a:endParaRPr lang="ru-RU" sz="1800" dirty="0">
              <a:solidFill>
                <a:schemeClr val="accent5">
                  <a:lumMod val="50000"/>
                </a:schemeClr>
              </a:solidFill>
            </a:endParaRPr>
          </a:p>
          <a:p>
            <a:pPr algn="ctr"/>
            <a:r>
              <a:rPr lang="ru-RU" sz="1800" b="1" dirty="0">
                <a:solidFill>
                  <a:schemeClr val="accent5">
                    <a:lumMod val="50000"/>
                  </a:schemeClr>
                </a:solidFill>
              </a:rPr>
              <a:t>«Про повну загальну </a:t>
            </a:r>
            <a:r>
              <a:rPr lang="uk-UA" sz="1800" b="1" dirty="0">
                <a:solidFill>
                  <a:schemeClr val="accent5">
                    <a:lumMod val="50000"/>
                  </a:schemeClr>
                </a:solidFill>
              </a:rPr>
              <a:t>середню освіту»</a:t>
            </a:r>
          </a:p>
          <a:p>
            <a:pPr algn="ctr"/>
            <a:endParaRPr lang="uk-UA" sz="1500" dirty="0">
              <a:solidFill>
                <a:schemeClr val="accent5">
                  <a:lumMod val="50000"/>
                </a:schemeClr>
              </a:solidFill>
            </a:endParaRPr>
          </a:p>
          <a:p>
            <a:pPr lvl="0"/>
            <a:r>
              <a:rPr lang="uk-UA" b="1" dirty="0">
                <a:solidFill>
                  <a:schemeClr val="accent5">
                    <a:lumMod val="50000"/>
                  </a:schemeClr>
                </a:solidFill>
              </a:rPr>
              <a:t>Стаття 1.</a:t>
            </a:r>
            <a:r>
              <a:rPr lang="uk-UA" dirty="0">
                <a:solidFill>
                  <a:schemeClr val="accent5">
                    <a:lumMod val="50000"/>
                  </a:schemeClr>
                </a:solidFill>
              </a:rPr>
              <a:t> </a:t>
            </a:r>
            <a:r>
              <a:rPr lang="uk-UA" b="1" dirty="0">
                <a:solidFill>
                  <a:schemeClr val="accent5">
                    <a:lumMod val="50000"/>
                  </a:schemeClr>
                </a:solidFill>
              </a:rPr>
              <a:t>Основні терміни та їх визначення</a:t>
            </a:r>
          </a:p>
          <a:p>
            <a:pPr algn="just"/>
            <a:r>
              <a:rPr lang="uk-UA" dirty="0">
                <a:solidFill>
                  <a:schemeClr val="accent5">
                    <a:lumMod val="50000"/>
                  </a:schemeClr>
                </a:solidFill>
              </a:rPr>
              <a:t>16) </a:t>
            </a:r>
            <a:r>
              <a:rPr lang="uk-UA" b="1" dirty="0">
                <a:solidFill>
                  <a:schemeClr val="accent5">
                    <a:lumMod val="50000"/>
                  </a:schemeClr>
                </a:solidFill>
              </a:rPr>
              <a:t>типова освітня програма </a:t>
            </a:r>
            <a:r>
              <a:rPr lang="uk-UA" dirty="0">
                <a:solidFill>
                  <a:schemeClr val="accent5">
                    <a:lumMod val="50000"/>
                  </a:schemeClr>
                </a:solidFill>
              </a:rPr>
              <a:t>- документ, що містить комплекс освітніх компонентів, які забезпечують досягнення учнями результатів навчання, визначених державним стандартом (стандартом спеціалізованої освіти) для відповідного рівня повної загальної середньої освіти, що затверджується центральним органом виконавчої влади у сфері освіти і науки (для закладів спеціалізованої освіти - центральними органами виконавчої влади, до сфери управління яких належать відповідні заклади спеціалізованої освіти);</a:t>
            </a:r>
          </a:p>
          <a:p>
            <a:pPr algn="just"/>
            <a:r>
              <a:rPr lang="uk-UA" dirty="0">
                <a:solidFill>
                  <a:schemeClr val="accent5">
                    <a:lumMod val="50000"/>
                  </a:schemeClr>
                </a:solidFill>
              </a:rPr>
              <a:t>17) </a:t>
            </a:r>
            <a:r>
              <a:rPr lang="uk-UA" b="1" dirty="0">
                <a:solidFill>
                  <a:schemeClr val="accent5">
                    <a:lumMod val="50000"/>
                  </a:schemeClr>
                </a:solidFill>
              </a:rPr>
              <a:t>типовий навчальний план </a:t>
            </a:r>
            <a:r>
              <a:rPr lang="uk-UA" dirty="0">
                <a:solidFill>
                  <a:schemeClr val="accent5">
                    <a:lumMod val="50000"/>
                  </a:schemeClr>
                </a:solidFill>
              </a:rPr>
              <a:t>- складник типової освітньої програми, що визначає загальний обсяг навчального навантаження на відповідному рівні (циклі) повної загальної середньої освіти (в навчальних годинах), його рекомендований розподіл за роками навчання між навчальними предметами (інтегрованими курсами), обов’язковими для вивчення, послідовність їх вивчення, а також кількість годин на вивчення вибіркових освітніх компонентів, зокрема, навчальних предметів, курсів, інтегрованих курсів</a:t>
            </a:r>
            <a:r>
              <a:rPr lang="uk-UA" dirty="0" smtClean="0">
                <a:solidFill>
                  <a:schemeClr val="accent5">
                    <a:lumMod val="50000"/>
                  </a:schemeClr>
                </a:solidFill>
              </a:rPr>
              <a:t>;</a:t>
            </a:r>
            <a:endParaRPr lang="uk-UA" dirty="0">
              <a:solidFill>
                <a:schemeClr val="accent5">
                  <a:lumMod val="50000"/>
                </a:schemeClr>
              </a:solidFill>
            </a:endParaRPr>
          </a:p>
        </p:txBody>
      </p:sp>
    </p:spTree>
    <p:extLst>
      <p:ext uri="{BB962C8B-B14F-4D97-AF65-F5344CB8AC3E}">
        <p14:creationId xmlns:p14="http://schemas.microsoft.com/office/powerpoint/2010/main" val="16615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431471" y="862446"/>
            <a:ext cx="6328065" cy="4070345"/>
          </a:xfrm>
          <a:prstGeom prst="rect">
            <a:avLst/>
          </a:prstGeom>
        </p:spPr>
        <p:txBody>
          <a:bodyPr wrap="square" lIns="68580" tIns="34290" rIns="68580" bIns="34290">
            <a:spAutoFit/>
          </a:bodyPr>
          <a:lstStyle/>
          <a:p>
            <a:pPr lvl="0" algn="ctr"/>
            <a:r>
              <a:rPr lang="ru-RU" sz="1800" b="1" dirty="0" smtClean="0">
                <a:solidFill>
                  <a:schemeClr val="accent5">
                    <a:lumMod val="50000"/>
                  </a:schemeClr>
                </a:solidFill>
                <a:latin typeface="Arial"/>
              </a:rPr>
              <a:t>Закон </a:t>
            </a:r>
            <a:r>
              <a:rPr lang="ru-RU" sz="1800" b="1" dirty="0">
                <a:solidFill>
                  <a:schemeClr val="accent5">
                    <a:lumMod val="50000"/>
                  </a:schemeClr>
                </a:solidFill>
                <a:latin typeface="Arial"/>
              </a:rPr>
              <a:t>України</a:t>
            </a:r>
            <a:endParaRPr lang="ru-RU" sz="1800" dirty="0">
              <a:solidFill>
                <a:schemeClr val="accent5">
                  <a:lumMod val="50000"/>
                </a:schemeClr>
              </a:solidFill>
              <a:latin typeface="Arial"/>
            </a:endParaRPr>
          </a:p>
          <a:p>
            <a:pPr lvl="0" algn="ctr"/>
            <a:r>
              <a:rPr lang="ru-RU" sz="1800" b="1" dirty="0">
                <a:solidFill>
                  <a:schemeClr val="accent5">
                    <a:lumMod val="50000"/>
                  </a:schemeClr>
                </a:solidFill>
                <a:latin typeface="Arial"/>
              </a:rPr>
              <a:t>«Про повну загальну </a:t>
            </a:r>
            <a:r>
              <a:rPr lang="uk-UA" sz="1800" b="1" dirty="0">
                <a:solidFill>
                  <a:schemeClr val="accent5">
                    <a:lumMod val="50000"/>
                  </a:schemeClr>
                </a:solidFill>
                <a:latin typeface="Arial"/>
              </a:rPr>
              <a:t>середню освіту</a:t>
            </a:r>
            <a:r>
              <a:rPr lang="uk-UA" sz="1800" b="1" dirty="0" smtClean="0">
                <a:solidFill>
                  <a:schemeClr val="accent5">
                    <a:lumMod val="50000"/>
                  </a:schemeClr>
                </a:solidFill>
                <a:latin typeface="Arial"/>
              </a:rPr>
              <a:t>»</a:t>
            </a:r>
          </a:p>
          <a:p>
            <a:pPr lvl="0" algn="ctr"/>
            <a:endParaRPr lang="uk-UA" b="1" dirty="0">
              <a:solidFill>
                <a:schemeClr val="accent5">
                  <a:lumMod val="50000"/>
                </a:schemeClr>
              </a:solidFill>
              <a:latin typeface="Arial"/>
            </a:endParaRPr>
          </a:p>
          <a:p>
            <a:pPr algn="just"/>
            <a:r>
              <a:rPr lang="uk-UA" b="1" dirty="0" smtClean="0">
                <a:solidFill>
                  <a:schemeClr val="accent5">
                    <a:lumMod val="50000"/>
                  </a:schemeClr>
                </a:solidFill>
                <a:latin typeface="Arial"/>
              </a:rPr>
              <a:t>Стаття 10. Організація освітнього процесу</a:t>
            </a:r>
          </a:p>
          <a:p>
            <a:pPr algn="just"/>
            <a:r>
              <a:rPr lang="uk-UA" dirty="0" smtClean="0">
                <a:solidFill>
                  <a:schemeClr val="accent5">
                    <a:lumMod val="50000"/>
                  </a:schemeClr>
                </a:solidFill>
                <a:latin typeface="Arial"/>
              </a:rPr>
              <a:t>1. Освітній процес у закладах освіти організовується відповідно до </a:t>
            </a:r>
            <a:r>
              <a:rPr lang="uk-UA" dirty="0" smtClean="0">
                <a:solidFill>
                  <a:schemeClr val="accent5">
                    <a:lumMod val="50000"/>
                  </a:schemeClr>
                </a:solidFill>
                <a:latin typeface="Arial"/>
                <a:hlinkClick r:id="rId3"/>
              </a:rPr>
              <a:t>Закону України "Про освіту"</a:t>
            </a:r>
            <a:r>
              <a:rPr lang="uk-UA" dirty="0" smtClean="0">
                <a:solidFill>
                  <a:schemeClr val="accent5">
                    <a:lumMod val="50000"/>
                  </a:schemeClr>
                </a:solidFill>
                <a:latin typeface="Arial"/>
              </a:rPr>
              <a:t>, цього Закону, інших актів законодавства, освітньої програми (освітніх програм) закладу освіти та спрямовується на виявлення та розвиток здібностей та обдарувань особистості, її індивідуальних здібностей, досягнення результатів навчання, прогресу в розвитку, зокрема формування і застосування відповідних компетентностей, визначених державними стандартами.</a:t>
            </a:r>
          </a:p>
          <a:p>
            <a:pPr algn="just"/>
            <a:r>
              <a:rPr lang="ru-RU" dirty="0">
                <a:solidFill>
                  <a:schemeClr val="accent5">
                    <a:lumMod val="50000"/>
                  </a:schemeClr>
                </a:solidFill>
                <a:latin typeface="Arial"/>
              </a:rPr>
              <a:t>4. Структура і тривалість навчального року, навчального тижня, навчального дня, занять, відпочинку між ними, форми організації освітнього процесу визначаються педагогічною радою закладу освіти у межах часу, передбаченого освітньою програмою, відповідно до обсягу навчального навантаження, встановленого відповідним навчальним планом, та з урахуванням вікових особливостей, фізичного, психічного та інтелектуального розвитку дітей, особливостей регіону </a:t>
            </a:r>
            <a:r>
              <a:rPr lang="ru-RU" dirty="0" err="1">
                <a:solidFill>
                  <a:schemeClr val="accent5">
                    <a:lumMod val="50000"/>
                  </a:schemeClr>
                </a:solidFill>
                <a:latin typeface="Arial"/>
              </a:rPr>
              <a:t>тощо</a:t>
            </a:r>
            <a:r>
              <a:rPr lang="ru-RU" dirty="0" smtClean="0">
                <a:solidFill>
                  <a:schemeClr val="accent5">
                    <a:lumMod val="50000"/>
                  </a:schemeClr>
                </a:solidFill>
                <a:latin typeface="Arial"/>
              </a:rPr>
              <a:t>.</a:t>
            </a:r>
            <a:endParaRPr lang="uk-UA" b="1" dirty="0">
              <a:solidFill>
                <a:schemeClr val="accent5">
                  <a:lumMod val="50000"/>
                </a:schemeClr>
              </a:solidFill>
              <a:latin typeface="Arial"/>
            </a:endParaRPr>
          </a:p>
        </p:txBody>
      </p:sp>
    </p:spTree>
    <p:extLst>
      <p:ext uri="{BB962C8B-B14F-4D97-AF65-F5344CB8AC3E}">
        <p14:creationId xmlns:p14="http://schemas.microsoft.com/office/powerpoint/2010/main" val="383372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19878"/>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7" name="Прямоугольник 1">
            <a:extLst>
              <a:ext uri="{FF2B5EF4-FFF2-40B4-BE49-F238E27FC236}">
                <a16:creationId xmlns="" xmlns:a16="http://schemas.microsoft.com/office/drawing/2014/main" id="{B446A1B2-66A0-4067-B40A-53A4BA30BC1A}"/>
              </a:ext>
            </a:extLst>
          </p:cNvPr>
          <p:cNvSpPr/>
          <p:nvPr/>
        </p:nvSpPr>
        <p:spPr>
          <a:xfrm>
            <a:off x="1" y="1127526"/>
            <a:ext cx="9144000" cy="267765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err="1" smtClean="0">
                <a:ln>
                  <a:noFill/>
                </a:ln>
                <a:solidFill>
                  <a:srgbClr val="016E01">
                    <a:lumMod val="75000"/>
                  </a:srgbClr>
                </a:solidFill>
                <a:effectLst/>
                <a:uLnTx/>
                <a:uFillTx/>
                <a:cs typeface="Arial" panose="020B0604020202020204" pitchFamily="34" charset="0"/>
              </a:rPr>
              <a:t>Накази</a:t>
            </a:r>
            <a:r>
              <a:rPr kumimoji="0" lang="ru-RU" sz="1400" b="1"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Міністерства</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освіти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 і науки </a:t>
            </a:r>
            <a:r>
              <a:rPr kumimoji="0" lang="ru-RU" sz="1400" b="1" i="0" u="none" strike="noStrike" kern="1200" cap="none" spc="0" normalizeH="0" baseline="0" noProof="0" dirty="0" err="1">
                <a:ln>
                  <a:noFill/>
                </a:ln>
                <a:solidFill>
                  <a:srgbClr val="016E01">
                    <a:lumMod val="75000"/>
                  </a:srgbClr>
                </a:solidFill>
                <a:effectLst/>
                <a:uLnTx/>
                <a:uFillTx/>
                <a:cs typeface="Arial" panose="020B0604020202020204" pitchFamily="34" charset="0"/>
              </a:rPr>
              <a:t>України</a:t>
            </a:r>
            <a:r>
              <a:rPr kumimoji="0" lang="ru-RU" sz="1400" b="1" i="0" u="none" strike="noStrike" kern="1200" cap="none" spc="0" normalizeH="0" baseline="0" noProof="0" dirty="0">
                <a:ln>
                  <a:noFill/>
                </a:ln>
                <a:solidFill>
                  <a:srgbClr val="016E01">
                    <a:lumMod val="75000"/>
                  </a:srgbClr>
                </a:solidFill>
                <a:effectLst/>
                <a:uLnTx/>
                <a:uFillTx/>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3"/>
              </a:rPr>
              <a:t>від 07 червня 2023 р. № 705 «Про проведення всеукраїнського конкурсу «Учитель року-2024″»</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4"/>
              </a:rPr>
              <a:t>від 15.05.2023 № 563 «Про затвердження методичних рекомендацій щодо окремих питань здобуття освіти в закладах загальної середньої освіти в умовах воєнного стану в Україні</a:t>
            </a:r>
            <a:r>
              <a:rPr lang="uk-UA" sz="1400" dirty="0">
                <a:solidFill>
                  <a:schemeClr val="bg2">
                    <a:lumMod val="90000"/>
                    <a:lumOff val="10000"/>
                  </a:schemeClr>
                </a:solidFill>
                <a:cs typeface="Arial" panose="020B0604020202020204" pitchFamily="34" charset="0"/>
              </a:rPr>
              <a:t>»</a:t>
            </a: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5"/>
              </a:rPr>
              <a:t>від 09.09.2022 р. № 805 «Про затвердження Положення про атестацію педагогічних працівників»</a:t>
            </a:r>
            <a:endParaRPr lang="uk-UA" sz="1400" dirty="0">
              <a:solidFill>
                <a:schemeClr val="accent1">
                  <a:lumMod val="50000"/>
                </a:schemeClr>
              </a:solidFill>
              <a:cs typeface="Arial" panose="020B0604020202020204" pitchFamily="34" charset="0"/>
            </a:endParaRPr>
          </a:p>
          <a:p>
            <a:pPr marL="285750" indent="-285750">
              <a:buFont typeface="Wingdings" panose="05000000000000000000" pitchFamily="2" charset="2"/>
              <a:buChar char="Ø"/>
              <a:defRPr/>
            </a:pPr>
            <a:r>
              <a:rPr lang="uk-UA" sz="1400" dirty="0">
                <a:solidFill>
                  <a:schemeClr val="accent1">
                    <a:lumMod val="50000"/>
                  </a:schemeClr>
                </a:solidFill>
                <a:cs typeface="Arial" panose="020B0604020202020204" pitchFamily="34" charset="0"/>
                <a:hlinkClick r:id="rId6"/>
              </a:rPr>
              <a:t>від 08 серпня 2022 року № 707 «Про затвердження Інструкції з ведення ділової документації у закладах загальної середньої освіти в електронній формі</a:t>
            </a:r>
            <a:r>
              <a:rPr lang="uk-UA" sz="1400" dirty="0" smtClean="0">
                <a:solidFill>
                  <a:schemeClr val="accent1">
                    <a:lumMod val="50000"/>
                  </a:schemeClr>
                </a:solidFill>
                <a:cs typeface="Arial" panose="020B0604020202020204" pitchFamily="34" charset="0"/>
                <a:hlinkClick r:id="rId6"/>
              </a:rPr>
              <a:t>»</a:t>
            </a:r>
            <a:endParaRPr lang="uk-UA" sz="1400" dirty="0" smtClean="0">
              <a:solidFill>
                <a:schemeClr val="accent1">
                  <a:lumMod val="50000"/>
                </a:schemeClr>
              </a:solidFill>
              <a:cs typeface="Arial" panose="020B0604020202020204" pitchFamily="34" charset="0"/>
            </a:endParaRPr>
          </a:p>
          <a:p>
            <a:pPr marL="285750" lvl="0" indent="-285750" defTabSz="685800">
              <a:buFont typeface="Wingdings" panose="05000000000000000000" pitchFamily="2" charset="2"/>
              <a:buChar char="Ø"/>
              <a:defRPr/>
            </a:pP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r>
              <a:rPr lang="uk-UA" sz="1400" dirty="0">
                <a:solidFill>
                  <a:schemeClr val="accent2"/>
                </a:solidFill>
                <a:hlinkClick r:id="rId7">
                  <a:extLst>
                    <a:ext uri="{A12FA001-AC4F-418D-AE19-62706E023703}">
                      <ahyp:hlinkClr xmlns:lc="http://schemas.openxmlformats.org/drawingml/2006/lockedCanvas" xmlns:ahyp="http://schemas.microsoft.com/office/drawing/2018/hyperlinkcolor" xmlns="" val="tx"/>
                    </a:ext>
                  </a:extLst>
                </a:hlinkClick>
              </a:rPr>
              <a:t>від 01.04.2022 №289 «Про затвердження методичних рекомендацій щодо оцінювання навчальних досягнень учнів 5-6 класів, які здобувають освіту відповідно до нового Державного стандарту базової середньої освіти»</a:t>
            </a:r>
            <a:endParaRPr lang="uk-UA" sz="1400" dirty="0">
              <a:solidFill>
                <a:schemeClr val="accent2"/>
              </a:solidFill>
            </a:endParaRPr>
          </a:p>
          <a:p>
            <a:pPr marL="285750" indent="-285750" defTabSz="685800">
              <a:buFont typeface="Wingdings" panose="05000000000000000000" pitchFamily="2" charset="2"/>
              <a:buChar char="Ø"/>
              <a:defRPr/>
            </a:pPr>
            <a:r>
              <a:rPr lang="uk-UA" sz="1400" dirty="0">
                <a:solidFill>
                  <a:schemeClr val="accent5"/>
                </a:solidFill>
                <a:hlinkClick r:id="rId8">
                  <a:extLst>
                    <a:ext uri="{A12FA001-AC4F-418D-AE19-62706E023703}">
                      <ahyp:hlinkClr xmlns:lc="http://schemas.openxmlformats.org/drawingml/2006/lockedCanvas" xmlns:ahyp="http://schemas.microsoft.com/office/drawing/2018/hyperlinkcolor" xmlns="" val="tx"/>
                    </a:ext>
                  </a:extLst>
                </a:hlinkClick>
              </a:rPr>
              <a:t>від 8 вересня 2020 року №1115 і зареєстровано в Міністерстві юстиції 28 вересня 2020 року за №941/35224 «Деякі питання організації дистанційного навчання</a:t>
            </a:r>
            <a:r>
              <a:rPr lang="uk-UA" sz="1400" dirty="0" smtClean="0">
                <a:solidFill>
                  <a:schemeClr val="accent5"/>
                </a:solidFill>
              </a:rPr>
              <a:t>»</a:t>
            </a:r>
            <a:r>
              <a:rPr kumimoji="0" lang="ru-RU" sz="1400" b="0" i="0" u="none" strike="noStrike" kern="1200" cap="none" spc="0" normalizeH="0" baseline="0" noProof="0" dirty="0" smtClean="0">
                <a:ln>
                  <a:noFill/>
                </a:ln>
                <a:solidFill>
                  <a:srgbClr val="016E01">
                    <a:lumMod val="75000"/>
                  </a:srgbClr>
                </a:solidFill>
                <a:effectLst/>
                <a:uLnTx/>
                <a:uFillTx/>
                <a:cs typeface="Arial" panose="020B0604020202020204" pitchFamily="34" charset="0"/>
              </a:rPr>
              <a:t>                      </a:t>
            </a:r>
            <a:endParaRPr kumimoji="0" lang="en-US" sz="1400" b="0" i="0" u="none" strike="noStrike" kern="1200" cap="none" spc="0" normalizeH="0" baseline="0" noProof="0" dirty="0">
              <a:ln>
                <a:noFill/>
              </a:ln>
              <a:solidFill>
                <a:srgbClr val="016E01">
                  <a:lumMod val="75000"/>
                </a:srgbClr>
              </a:solidFill>
              <a:effectLst/>
              <a:uLnTx/>
              <a:uFillTx/>
              <a:cs typeface="Arial" panose="020B0604020202020204" pitchFamily="34" charset="0"/>
            </a:endParaRPr>
          </a:p>
        </p:txBody>
      </p:sp>
      <p:sp>
        <p:nvSpPr>
          <p:cNvPr id="8" name="TextBox 7">
            <a:extLst>
              <a:ext uri="{FF2B5EF4-FFF2-40B4-BE49-F238E27FC236}">
                <a16:creationId xmlns="" xmlns:a16="http://schemas.microsoft.com/office/drawing/2014/main" id="{5076E7E1-8BB8-4A6B-8A2C-3654C2717E41}"/>
              </a:ext>
            </a:extLst>
          </p:cNvPr>
          <p:cNvSpPr txBox="1"/>
          <p:nvPr/>
        </p:nvSpPr>
        <p:spPr>
          <a:xfrm>
            <a:off x="75710" y="3805182"/>
            <a:ext cx="9068290" cy="1169551"/>
          </a:xfrm>
          <a:prstGeom prst="rect">
            <a:avLst/>
          </a:prstGeom>
          <a:noFill/>
        </p:spPr>
        <p:txBody>
          <a:bodyPr wrap="square" rtlCol="0">
            <a:spAutoFit/>
          </a:bodyPr>
          <a:lstStyle/>
          <a:p>
            <a:r>
              <a:rPr lang="uk-UA" sz="1400" b="1" dirty="0">
                <a:solidFill>
                  <a:schemeClr val="accent6">
                    <a:lumMod val="50000"/>
                  </a:schemeClr>
                </a:solidFill>
              </a:rPr>
              <a:t>Листи </a:t>
            </a:r>
            <a:r>
              <a:rPr lang="uk-UA" sz="1400" b="1" dirty="0" err="1">
                <a:solidFill>
                  <a:schemeClr val="accent6">
                    <a:lumMod val="50000"/>
                  </a:schemeClr>
                </a:solidFill>
              </a:rPr>
              <a:t>МОНу</a:t>
            </a:r>
            <a:endParaRPr lang="uk-UA" sz="1400" b="1" dirty="0">
              <a:solidFill>
                <a:schemeClr val="accent6">
                  <a:lumMod val="50000"/>
                </a:schemeClr>
              </a:solidFill>
            </a:endParaRPr>
          </a:p>
          <a:p>
            <a:pPr marL="285750" indent="-285750">
              <a:buFont typeface="Wingdings" panose="05000000000000000000" pitchFamily="2" charset="2"/>
              <a:buChar char="Ø"/>
            </a:pPr>
            <a:r>
              <a:rPr lang="uk-UA" sz="1400" dirty="0">
                <a:solidFill>
                  <a:schemeClr val="accent1">
                    <a:lumMod val="75000"/>
                  </a:schemeClr>
                </a:solidFill>
                <a:hlinkClick r:id="rId9"/>
              </a:rPr>
              <a:t>від 17 травня 2023 р. №1/6990-23 «Про підготовку закладів освіти до нового навчального року та проходження зимового періоду 2023/2024 </a:t>
            </a:r>
            <a:r>
              <a:rPr lang="uk-UA" sz="1400" dirty="0" smtClean="0">
                <a:solidFill>
                  <a:schemeClr val="accent1">
                    <a:lumMod val="75000"/>
                  </a:schemeClr>
                </a:solidFill>
                <a:hlinkClick r:id="rId9"/>
              </a:rPr>
              <a:t>року</a:t>
            </a:r>
            <a:endParaRPr lang="uk-UA" sz="1400" dirty="0" smtClean="0">
              <a:solidFill>
                <a:schemeClr val="accent1">
                  <a:lumMod val="75000"/>
                </a:schemeClr>
              </a:solidFill>
            </a:endParaRPr>
          </a:p>
          <a:p>
            <a:pPr marL="285750" indent="-285750">
              <a:buFont typeface="Wingdings" panose="05000000000000000000" pitchFamily="2" charset="2"/>
              <a:buChar char="Ø"/>
            </a:pPr>
            <a:r>
              <a:rPr lang="ru-RU" sz="1400" dirty="0" err="1" smtClean="0">
                <a:solidFill>
                  <a:schemeClr val="accent1">
                    <a:lumMod val="75000"/>
                  </a:schemeClr>
                </a:solidFill>
                <a:hlinkClick r:id="rId10"/>
              </a:rPr>
              <a:t>Від</a:t>
            </a:r>
            <a:r>
              <a:rPr lang="ru-RU" sz="1400" dirty="0" smtClean="0">
                <a:solidFill>
                  <a:schemeClr val="accent1">
                    <a:lumMod val="75000"/>
                  </a:schemeClr>
                </a:solidFill>
                <a:hlinkClick r:id="rId10"/>
              </a:rPr>
              <a:t> 16 </a:t>
            </a:r>
            <a:r>
              <a:rPr lang="ru-RU" sz="1400" dirty="0" err="1" smtClean="0">
                <a:solidFill>
                  <a:schemeClr val="accent1">
                    <a:lumMod val="75000"/>
                  </a:schemeClr>
                </a:solidFill>
                <a:hlinkClick r:id="rId10"/>
              </a:rPr>
              <a:t>серпня</a:t>
            </a:r>
            <a:r>
              <a:rPr lang="ru-RU" sz="1400" dirty="0" smtClean="0">
                <a:solidFill>
                  <a:schemeClr val="accent1">
                    <a:lumMod val="75000"/>
                  </a:schemeClr>
                </a:solidFill>
                <a:hlinkClick r:id="rId10"/>
              </a:rPr>
              <a:t> 2023 р.  № 1/12186-23 «Про </a:t>
            </a:r>
            <a:r>
              <a:rPr lang="ru-RU" sz="1400" dirty="0" err="1">
                <a:solidFill>
                  <a:schemeClr val="accent1">
                    <a:lumMod val="75000"/>
                  </a:schemeClr>
                </a:solidFill>
                <a:hlinkClick r:id="rId10"/>
              </a:rPr>
              <a:t>організацію</a:t>
            </a:r>
            <a:r>
              <a:rPr lang="ru-RU" sz="1400" dirty="0">
                <a:solidFill>
                  <a:schemeClr val="accent1">
                    <a:lumMod val="75000"/>
                  </a:schemeClr>
                </a:solidFill>
                <a:hlinkClick r:id="rId10"/>
              </a:rPr>
              <a:t> </a:t>
            </a:r>
            <a:r>
              <a:rPr lang="ru-RU" sz="1400" dirty="0" smtClean="0">
                <a:solidFill>
                  <a:schemeClr val="accent1">
                    <a:lumMod val="75000"/>
                  </a:schemeClr>
                </a:solidFill>
                <a:hlinkClick r:id="rId10"/>
              </a:rPr>
              <a:t>2023/2024 </a:t>
            </a:r>
            <a:r>
              <a:rPr lang="ru-RU" sz="1400" dirty="0" err="1">
                <a:solidFill>
                  <a:schemeClr val="accent1">
                    <a:lumMod val="75000"/>
                  </a:schemeClr>
                </a:solidFill>
                <a:hlinkClick r:id="rId10"/>
              </a:rPr>
              <a:t>навчального</a:t>
            </a:r>
            <a:r>
              <a:rPr lang="ru-RU" sz="1400" dirty="0">
                <a:solidFill>
                  <a:schemeClr val="accent1">
                    <a:lumMod val="75000"/>
                  </a:schemeClr>
                </a:solidFill>
                <a:hlinkClick r:id="rId10"/>
              </a:rPr>
              <a:t> </a:t>
            </a:r>
            <a:r>
              <a:rPr lang="ru-RU" sz="1400" dirty="0" smtClean="0">
                <a:solidFill>
                  <a:schemeClr val="accent1">
                    <a:lumMod val="75000"/>
                  </a:schemeClr>
                </a:solidFill>
                <a:hlinkClick r:id="rId10"/>
              </a:rPr>
              <a:t>року в </a:t>
            </a:r>
            <a:r>
              <a:rPr lang="ru-RU" sz="1400" dirty="0">
                <a:solidFill>
                  <a:schemeClr val="accent1">
                    <a:lumMod val="75000"/>
                  </a:schemeClr>
                </a:solidFill>
                <a:hlinkClick r:id="rId10"/>
              </a:rPr>
              <a:t>закладах </a:t>
            </a:r>
            <a:r>
              <a:rPr lang="ru-RU" sz="1400" dirty="0" err="1">
                <a:solidFill>
                  <a:schemeClr val="accent1">
                    <a:lumMod val="75000"/>
                  </a:schemeClr>
                </a:solidFill>
                <a:hlinkClick r:id="rId10"/>
              </a:rPr>
              <a:t>загальної</a:t>
            </a:r>
            <a:r>
              <a:rPr lang="ru-RU" sz="1400" dirty="0">
                <a:solidFill>
                  <a:schemeClr val="accent1">
                    <a:lumMod val="75000"/>
                  </a:schemeClr>
                </a:solidFill>
                <a:hlinkClick r:id="rId10"/>
              </a:rPr>
              <a:t> </a:t>
            </a:r>
            <a:r>
              <a:rPr lang="ru-RU" sz="1400" dirty="0" err="1">
                <a:solidFill>
                  <a:schemeClr val="accent1">
                    <a:lumMod val="75000"/>
                  </a:schemeClr>
                </a:solidFill>
                <a:hlinkClick r:id="rId10"/>
              </a:rPr>
              <a:t>середньої</a:t>
            </a:r>
            <a:r>
              <a:rPr lang="ru-RU" sz="1400" dirty="0">
                <a:solidFill>
                  <a:schemeClr val="accent1">
                    <a:lumMod val="75000"/>
                  </a:schemeClr>
                </a:solidFill>
                <a:hlinkClick r:id="rId10"/>
              </a:rPr>
              <a:t> </a:t>
            </a:r>
            <a:r>
              <a:rPr lang="ru-RU" sz="1400" dirty="0" err="1" smtClean="0">
                <a:solidFill>
                  <a:schemeClr val="accent1">
                    <a:lumMod val="75000"/>
                  </a:schemeClr>
                </a:solidFill>
                <a:hlinkClick r:id="rId10"/>
              </a:rPr>
              <a:t>освіти</a:t>
            </a:r>
            <a:r>
              <a:rPr lang="ru-RU" sz="1400" dirty="0" smtClean="0">
                <a:solidFill>
                  <a:schemeClr val="accent1">
                    <a:lumMod val="75000"/>
                  </a:schemeClr>
                </a:solidFill>
                <a:hlinkClick r:id="rId10"/>
              </a:rPr>
              <a:t>»</a:t>
            </a:r>
            <a:endParaRPr lang="ru-RU" sz="1400" dirty="0">
              <a:solidFill>
                <a:schemeClr val="accent1">
                  <a:lumMod val="75000"/>
                </a:schemeClr>
              </a:solidFill>
            </a:endParaRPr>
          </a:p>
        </p:txBody>
      </p:sp>
    </p:spTree>
    <p:extLst>
      <p:ext uri="{BB962C8B-B14F-4D97-AF65-F5344CB8AC3E}">
        <p14:creationId xmlns:p14="http://schemas.microsoft.com/office/powerpoint/2010/main" val="834806472"/>
      </p:ext>
    </p:extLst>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431471" y="862446"/>
            <a:ext cx="6328065" cy="4378122"/>
          </a:xfrm>
          <a:prstGeom prst="rect">
            <a:avLst/>
          </a:prstGeom>
        </p:spPr>
        <p:txBody>
          <a:bodyPr wrap="square" lIns="68580" tIns="34290" rIns="68580" bIns="34290">
            <a:spAutoFit/>
          </a:bodyPr>
          <a:lstStyle/>
          <a:p>
            <a:pPr lvl="0" algn="ctr"/>
            <a:r>
              <a:rPr lang="ru-RU" b="1" dirty="0" smtClean="0">
                <a:solidFill>
                  <a:schemeClr val="accent5">
                    <a:lumMod val="50000"/>
                  </a:schemeClr>
                </a:solidFill>
                <a:latin typeface="Arial"/>
              </a:rPr>
              <a:t>Закон </a:t>
            </a:r>
            <a:r>
              <a:rPr lang="ru-RU" b="1" dirty="0">
                <a:solidFill>
                  <a:schemeClr val="accent5">
                    <a:lumMod val="50000"/>
                  </a:schemeClr>
                </a:solidFill>
                <a:latin typeface="Arial"/>
              </a:rPr>
              <a:t>України</a:t>
            </a:r>
            <a:endParaRPr lang="ru-RU" dirty="0">
              <a:solidFill>
                <a:schemeClr val="accent5">
                  <a:lumMod val="50000"/>
                </a:schemeClr>
              </a:solidFill>
              <a:latin typeface="Arial"/>
            </a:endParaRPr>
          </a:p>
          <a:p>
            <a:pPr lvl="0" algn="ctr"/>
            <a:r>
              <a:rPr lang="ru-RU" b="1" dirty="0">
                <a:solidFill>
                  <a:schemeClr val="accent5">
                    <a:lumMod val="50000"/>
                  </a:schemeClr>
                </a:solidFill>
                <a:latin typeface="Arial"/>
              </a:rPr>
              <a:t>«Про повну загальну </a:t>
            </a:r>
            <a:r>
              <a:rPr lang="uk-UA" b="1" dirty="0">
                <a:solidFill>
                  <a:schemeClr val="accent5">
                    <a:lumMod val="50000"/>
                  </a:schemeClr>
                </a:solidFill>
                <a:latin typeface="Arial"/>
              </a:rPr>
              <a:t>середню освіту</a:t>
            </a:r>
            <a:r>
              <a:rPr lang="uk-UA" b="1" dirty="0" smtClean="0">
                <a:solidFill>
                  <a:schemeClr val="accent5">
                    <a:lumMod val="50000"/>
                  </a:schemeClr>
                </a:solidFill>
                <a:latin typeface="Arial"/>
              </a:rPr>
              <a:t>»</a:t>
            </a:r>
          </a:p>
          <a:p>
            <a:pPr lvl="0" algn="ctr"/>
            <a:endParaRPr lang="uk-UA" b="1" dirty="0">
              <a:solidFill>
                <a:schemeClr val="accent5">
                  <a:lumMod val="50000"/>
                </a:schemeClr>
              </a:solidFill>
              <a:latin typeface="Arial"/>
            </a:endParaRPr>
          </a:p>
          <a:p>
            <a:pPr algn="just"/>
            <a:r>
              <a:rPr lang="uk-UA" b="1" dirty="0">
                <a:solidFill>
                  <a:schemeClr val="accent5">
                    <a:lumMod val="50000"/>
                  </a:schemeClr>
                </a:solidFill>
                <a:latin typeface="Arial"/>
              </a:rPr>
              <a:t>Стаття 11. Освітня програма</a:t>
            </a:r>
          </a:p>
          <a:p>
            <a:pPr algn="just"/>
            <a:r>
              <a:rPr lang="uk-UA" dirty="0">
                <a:solidFill>
                  <a:schemeClr val="accent5">
                    <a:lumMod val="50000"/>
                  </a:schemeClr>
                </a:solidFill>
                <a:latin typeface="Arial"/>
              </a:rPr>
              <a:t>1. Заклад освіти розробляє та використовує в освітній діяльності одну освітню програму на кожному рівні (циклі) повної загальної середньої освіти або наскрізну освітню програму, розроблену для декількох рівнів освіти.</a:t>
            </a:r>
          </a:p>
          <a:p>
            <a:pPr algn="just"/>
            <a:r>
              <a:rPr lang="uk-UA" dirty="0">
                <a:solidFill>
                  <a:schemeClr val="accent5">
                    <a:lumMod val="50000"/>
                  </a:schemeClr>
                </a:solidFill>
                <a:latin typeface="Arial"/>
              </a:rPr>
              <a:t>Освітні програми можуть бути розроблені на основі відповідної типової освітньої програми або освітніх програм, розроблених суб’єктами освітньої діяльності, науковими установами, фізичними чи юридичними особами і затверджених центральним органом виконавчої влади із забезпечення якості освіти відповідно до вимог цього Закону.</a:t>
            </a:r>
          </a:p>
          <a:p>
            <a:pPr algn="just"/>
            <a:r>
              <a:rPr lang="uk-UA" dirty="0">
                <a:solidFill>
                  <a:schemeClr val="accent5">
                    <a:lumMod val="50000"/>
                  </a:schemeClr>
                </a:solidFill>
                <a:latin typeface="Arial"/>
              </a:rPr>
              <a:t>Рішення про використання закладом освіти освітньої програми, розробленої на основі типової освітньої програми або іншої освітньої програми, приймається педагогічною радою закладу освіти.</a:t>
            </a:r>
          </a:p>
          <a:p>
            <a:pPr algn="just"/>
            <a:r>
              <a:rPr lang="uk-UA" dirty="0">
                <a:solidFill>
                  <a:schemeClr val="accent5">
                    <a:lumMod val="50000"/>
                  </a:schemeClr>
                </a:solidFill>
                <a:latin typeface="Arial"/>
              </a:rPr>
              <a:t>Освітня програма закладу освіти схвалюється педагогічною радою закладу освіти та затверджується його керівником.</a:t>
            </a:r>
          </a:p>
          <a:p>
            <a:pPr lvl="0" algn="ctr"/>
            <a:endParaRPr lang="uk-UA" b="1" dirty="0">
              <a:solidFill>
                <a:schemeClr val="accent5">
                  <a:lumMod val="50000"/>
                </a:schemeClr>
              </a:solidFill>
              <a:latin typeface="Arial"/>
            </a:endParaRPr>
          </a:p>
          <a:p>
            <a:pPr lvl="0" algn="ctr"/>
            <a:endParaRPr lang="uk-UA" b="1" dirty="0">
              <a:solidFill>
                <a:schemeClr val="accent5">
                  <a:lumMod val="50000"/>
                </a:schemeClr>
              </a:solidFill>
              <a:latin typeface="Arial"/>
            </a:endParaRPr>
          </a:p>
        </p:txBody>
      </p:sp>
    </p:spTree>
    <p:extLst>
      <p:ext uri="{BB962C8B-B14F-4D97-AF65-F5344CB8AC3E}">
        <p14:creationId xmlns:p14="http://schemas.microsoft.com/office/powerpoint/2010/main" val="224718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431470" y="851132"/>
            <a:ext cx="6328065" cy="3854901"/>
          </a:xfrm>
          <a:prstGeom prst="rect">
            <a:avLst/>
          </a:prstGeom>
        </p:spPr>
        <p:txBody>
          <a:bodyPr wrap="square" lIns="68580" tIns="34290" rIns="68580" bIns="34290">
            <a:spAutoFit/>
          </a:bodyPr>
          <a:lstStyle/>
          <a:p>
            <a:pPr lvl="0" algn="ctr"/>
            <a:r>
              <a:rPr lang="ru-RU" sz="1800" b="1" dirty="0" smtClean="0">
                <a:solidFill>
                  <a:schemeClr val="accent5">
                    <a:lumMod val="50000"/>
                  </a:schemeClr>
                </a:solidFill>
                <a:latin typeface="Arial"/>
              </a:rPr>
              <a:t>Закон </a:t>
            </a:r>
            <a:r>
              <a:rPr lang="ru-RU" sz="1800" b="1" dirty="0">
                <a:solidFill>
                  <a:schemeClr val="accent5">
                    <a:lumMod val="50000"/>
                  </a:schemeClr>
                </a:solidFill>
                <a:latin typeface="Arial"/>
              </a:rPr>
              <a:t>України</a:t>
            </a:r>
            <a:endParaRPr lang="ru-RU" sz="1800" dirty="0">
              <a:solidFill>
                <a:schemeClr val="accent5">
                  <a:lumMod val="50000"/>
                </a:schemeClr>
              </a:solidFill>
              <a:latin typeface="Arial"/>
            </a:endParaRPr>
          </a:p>
          <a:p>
            <a:pPr lvl="0" algn="ctr"/>
            <a:r>
              <a:rPr lang="ru-RU" sz="1800" b="1" dirty="0">
                <a:solidFill>
                  <a:schemeClr val="accent5">
                    <a:lumMod val="50000"/>
                  </a:schemeClr>
                </a:solidFill>
                <a:latin typeface="Arial"/>
              </a:rPr>
              <a:t>«Про повну загальну </a:t>
            </a:r>
            <a:r>
              <a:rPr lang="uk-UA" sz="1800" b="1" dirty="0">
                <a:solidFill>
                  <a:schemeClr val="accent5">
                    <a:lumMod val="50000"/>
                  </a:schemeClr>
                </a:solidFill>
                <a:latin typeface="Arial"/>
              </a:rPr>
              <a:t>середню освіту</a:t>
            </a:r>
            <a:r>
              <a:rPr lang="uk-UA" sz="1800" b="1" dirty="0" smtClean="0">
                <a:solidFill>
                  <a:schemeClr val="accent5">
                    <a:lumMod val="50000"/>
                  </a:schemeClr>
                </a:solidFill>
                <a:latin typeface="Arial"/>
              </a:rPr>
              <a:t>»</a:t>
            </a:r>
          </a:p>
          <a:p>
            <a:pPr lvl="0" algn="ctr"/>
            <a:endParaRPr lang="uk-UA" b="1" dirty="0">
              <a:solidFill>
                <a:schemeClr val="accent5">
                  <a:lumMod val="50000"/>
                </a:schemeClr>
              </a:solidFill>
              <a:latin typeface="Arial"/>
            </a:endParaRPr>
          </a:p>
          <a:p>
            <a:pPr algn="just"/>
            <a:r>
              <a:rPr lang="uk-UA" b="1" dirty="0">
                <a:solidFill>
                  <a:schemeClr val="accent5">
                    <a:lumMod val="50000"/>
                  </a:schemeClr>
                </a:solidFill>
                <a:latin typeface="Arial"/>
              </a:rPr>
              <a:t>Стаття 11. Освітня </a:t>
            </a:r>
            <a:r>
              <a:rPr lang="uk-UA" b="1" dirty="0" smtClean="0">
                <a:solidFill>
                  <a:schemeClr val="accent5">
                    <a:lumMod val="50000"/>
                  </a:schemeClr>
                </a:solidFill>
                <a:latin typeface="Arial"/>
              </a:rPr>
              <a:t>програма</a:t>
            </a:r>
          </a:p>
          <a:p>
            <a:pPr algn="just"/>
            <a:endParaRPr lang="uk-UA" b="1" dirty="0">
              <a:solidFill>
                <a:schemeClr val="accent5">
                  <a:lumMod val="50000"/>
                </a:schemeClr>
              </a:solidFill>
              <a:latin typeface="Arial"/>
            </a:endParaRPr>
          </a:p>
          <a:p>
            <a:pPr algn="just"/>
            <a:r>
              <a:rPr lang="uk-UA" dirty="0">
                <a:solidFill>
                  <a:schemeClr val="accent5">
                    <a:lumMod val="50000"/>
                  </a:schemeClr>
                </a:solidFill>
                <a:latin typeface="Arial"/>
              </a:rPr>
              <a:t>2. Типова освітня програма має містити:</a:t>
            </a:r>
          </a:p>
          <a:p>
            <a:pPr algn="just">
              <a:buFont typeface="Arial"/>
              <a:buChar char="•"/>
            </a:pPr>
            <a:r>
              <a:rPr lang="uk-UA" dirty="0">
                <a:solidFill>
                  <a:schemeClr val="accent5">
                    <a:lumMod val="50000"/>
                  </a:schemeClr>
                </a:solidFill>
                <a:latin typeface="Arial"/>
              </a:rPr>
              <a:t>вимоги до осіб, які можуть розпочати навчання за освітньою програмою;</a:t>
            </a:r>
          </a:p>
          <a:p>
            <a:pPr algn="just">
              <a:buFont typeface="Arial"/>
              <a:buChar char="•"/>
            </a:pPr>
            <a:r>
              <a:rPr lang="uk-UA" dirty="0">
                <a:solidFill>
                  <a:schemeClr val="accent5">
                    <a:lumMod val="50000"/>
                  </a:schemeClr>
                </a:solidFill>
                <a:latin typeface="Arial"/>
              </a:rPr>
              <a:t>загальний обсяг навчального навантаження на відповідному рівні (циклі) повної загальної середньої освіти (в годинах), його розподіл між освітніми галузями за роками навчання;</a:t>
            </a:r>
          </a:p>
          <a:p>
            <a:pPr algn="just">
              <a:buFont typeface="Arial"/>
              <a:buChar char="•"/>
            </a:pPr>
            <a:r>
              <a:rPr lang="uk-UA" dirty="0">
                <a:solidFill>
                  <a:schemeClr val="accent5">
                    <a:lumMod val="50000"/>
                  </a:schemeClr>
                </a:solidFill>
                <a:latin typeface="Arial"/>
              </a:rPr>
              <a:t>перелік варіантів типових навчальних планів та модельних навчальних програм;</a:t>
            </a:r>
          </a:p>
          <a:p>
            <a:pPr algn="just">
              <a:buFont typeface="Arial"/>
              <a:buChar char="•"/>
            </a:pPr>
            <a:r>
              <a:rPr lang="uk-UA" dirty="0">
                <a:solidFill>
                  <a:schemeClr val="accent5">
                    <a:lumMod val="50000"/>
                  </a:schemeClr>
                </a:solidFill>
                <a:latin typeface="Arial"/>
              </a:rPr>
              <a:t>рекомендовані форми організації освітнього процесу;</a:t>
            </a:r>
          </a:p>
          <a:p>
            <a:pPr algn="just">
              <a:buFont typeface="Arial"/>
              <a:buChar char="•"/>
            </a:pPr>
            <a:r>
              <a:rPr lang="uk-UA" dirty="0">
                <a:solidFill>
                  <a:schemeClr val="accent5">
                    <a:lumMod val="50000"/>
                  </a:schemeClr>
                </a:solidFill>
                <a:latin typeface="Arial"/>
              </a:rPr>
              <a:t>опис інструментарію оцінювання.</a:t>
            </a:r>
          </a:p>
          <a:p>
            <a:pPr algn="just"/>
            <a:r>
              <a:rPr lang="uk-UA" dirty="0" smtClean="0">
                <a:solidFill>
                  <a:schemeClr val="accent5">
                    <a:lumMod val="50000"/>
                  </a:schemeClr>
                </a:solidFill>
                <a:latin typeface="Arial"/>
              </a:rPr>
              <a:t>.</a:t>
            </a:r>
            <a:endParaRPr lang="uk-UA" dirty="0">
              <a:solidFill>
                <a:schemeClr val="accent5">
                  <a:lumMod val="50000"/>
                </a:schemeClr>
              </a:solidFill>
              <a:latin typeface="Arial"/>
            </a:endParaRPr>
          </a:p>
          <a:p>
            <a:pPr lvl="0" algn="ctr"/>
            <a:endParaRPr lang="uk-UA" b="1" dirty="0">
              <a:solidFill>
                <a:schemeClr val="accent5">
                  <a:lumMod val="50000"/>
                </a:schemeClr>
              </a:solidFill>
              <a:latin typeface="Arial"/>
            </a:endParaRPr>
          </a:p>
          <a:p>
            <a:pPr lvl="0" algn="ctr"/>
            <a:endParaRPr lang="uk-UA" b="1" dirty="0">
              <a:solidFill>
                <a:schemeClr val="accent5">
                  <a:lumMod val="50000"/>
                </a:schemeClr>
              </a:solidFill>
              <a:latin typeface="Arial"/>
            </a:endParaRPr>
          </a:p>
        </p:txBody>
      </p:sp>
    </p:spTree>
    <p:extLst>
      <p:ext uri="{BB962C8B-B14F-4D97-AF65-F5344CB8AC3E}">
        <p14:creationId xmlns:p14="http://schemas.microsoft.com/office/powerpoint/2010/main" val="3969816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327561" y="737756"/>
            <a:ext cx="6684359" cy="4285789"/>
          </a:xfrm>
          <a:prstGeom prst="rect">
            <a:avLst/>
          </a:prstGeom>
        </p:spPr>
        <p:txBody>
          <a:bodyPr wrap="square" lIns="68580" tIns="34290" rIns="68580" bIns="34290">
            <a:spAutoFit/>
          </a:bodyPr>
          <a:lstStyle/>
          <a:p>
            <a:pPr lvl="0" algn="ctr"/>
            <a:r>
              <a:rPr lang="ru-RU" sz="1800" b="1" dirty="0" smtClean="0">
                <a:solidFill>
                  <a:schemeClr val="accent5">
                    <a:lumMod val="50000"/>
                  </a:schemeClr>
                </a:solidFill>
                <a:latin typeface="Arial"/>
              </a:rPr>
              <a:t>Закон </a:t>
            </a:r>
            <a:r>
              <a:rPr lang="ru-RU" sz="1800" b="1" dirty="0">
                <a:solidFill>
                  <a:schemeClr val="accent5">
                    <a:lumMod val="50000"/>
                  </a:schemeClr>
                </a:solidFill>
                <a:latin typeface="Arial"/>
              </a:rPr>
              <a:t>України</a:t>
            </a:r>
            <a:endParaRPr lang="ru-RU" sz="1800" dirty="0">
              <a:solidFill>
                <a:schemeClr val="accent5">
                  <a:lumMod val="50000"/>
                </a:schemeClr>
              </a:solidFill>
              <a:latin typeface="Arial"/>
            </a:endParaRPr>
          </a:p>
          <a:p>
            <a:pPr lvl="0" algn="ctr"/>
            <a:r>
              <a:rPr lang="ru-RU" sz="1800" b="1" dirty="0">
                <a:solidFill>
                  <a:schemeClr val="accent5">
                    <a:lumMod val="50000"/>
                  </a:schemeClr>
                </a:solidFill>
                <a:latin typeface="Arial"/>
              </a:rPr>
              <a:t>«Про повну загальну </a:t>
            </a:r>
            <a:r>
              <a:rPr lang="uk-UA" sz="1800" b="1" dirty="0">
                <a:solidFill>
                  <a:schemeClr val="accent5">
                    <a:lumMod val="50000"/>
                  </a:schemeClr>
                </a:solidFill>
                <a:latin typeface="Arial"/>
              </a:rPr>
              <a:t>середню освіту</a:t>
            </a:r>
            <a:r>
              <a:rPr lang="uk-UA" sz="1800" b="1" dirty="0" smtClean="0">
                <a:solidFill>
                  <a:schemeClr val="accent5">
                    <a:lumMod val="50000"/>
                  </a:schemeClr>
                </a:solidFill>
                <a:latin typeface="Arial"/>
              </a:rPr>
              <a:t>»</a:t>
            </a:r>
          </a:p>
          <a:p>
            <a:pPr lvl="0" algn="ctr"/>
            <a:endParaRPr lang="uk-UA" b="1" dirty="0" smtClean="0">
              <a:solidFill>
                <a:schemeClr val="accent5">
                  <a:lumMod val="50000"/>
                </a:schemeClr>
              </a:solidFill>
              <a:latin typeface="Arial"/>
            </a:endParaRPr>
          </a:p>
          <a:p>
            <a:pPr algn="just"/>
            <a:r>
              <a:rPr lang="uk-UA" b="1" dirty="0" smtClean="0">
                <a:solidFill>
                  <a:schemeClr val="accent5">
                    <a:lumMod val="50000"/>
                  </a:schemeClr>
                </a:solidFill>
                <a:latin typeface="Arial"/>
              </a:rPr>
              <a:t>Стаття </a:t>
            </a:r>
            <a:r>
              <a:rPr lang="uk-UA" b="1" dirty="0">
                <a:solidFill>
                  <a:schemeClr val="accent5">
                    <a:lumMod val="50000"/>
                  </a:schemeClr>
                </a:solidFill>
                <a:latin typeface="Arial"/>
              </a:rPr>
              <a:t>11. Освітня </a:t>
            </a:r>
            <a:r>
              <a:rPr lang="uk-UA" b="1" dirty="0" smtClean="0">
                <a:solidFill>
                  <a:schemeClr val="accent5">
                    <a:lumMod val="50000"/>
                  </a:schemeClr>
                </a:solidFill>
                <a:latin typeface="Arial"/>
              </a:rPr>
              <a:t>програма</a:t>
            </a:r>
          </a:p>
          <a:p>
            <a:pPr algn="just"/>
            <a:endParaRPr lang="uk-UA" b="1" dirty="0" smtClean="0">
              <a:solidFill>
                <a:schemeClr val="accent5">
                  <a:lumMod val="50000"/>
                </a:schemeClr>
              </a:solidFill>
              <a:latin typeface="Arial"/>
            </a:endParaRPr>
          </a:p>
          <a:p>
            <a:pPr algn="just"/>
            <a:r>
              <a:rPr lang="uk-UA" dirty="0">
                <a:solidFill>
                  <a:schemeClr val="accent5">
                    <a:lumMod val="50000"/>
                  </a:schemeClr>
                </a:solidFill>
                <a:latin typeface="Arial"/>
              </a:rPr>
              <a:t>3. Освітні програми, розроблені на основі типових освітніх програм, мають:</a:t>
            </a:r>
          </a:p>
          <a:p>
            <a:pPr algn="just">
              <a:buFont typeface="Arial"/>
              <a:buChar char="•"/>
            </a:pPr>
            <a:r>
              <a:rPr lang="uk-UA" dirty="0">
                <a:solidFill>
                  <a:schemeClr val="accent5">
                    <a:lumMod val="50000"/>
                  </a:schemeClr>
                </a:solidFill>
                <a:latin typeface="Arial"/>
              </a:rPr>
              <a:t>відповідати структурі типової освітньої програми та визначеним нею вимогам до осіб, які можуть розпочати навчання за освітньою програмою закладу освіти;</a:t>
            </a:r>
          </a:p>
          <a:p>
            <a:pPr algn="just">
              <a:buFont typeface="Arial"/>
              <a:buChar char="•"/>
            </a:pPr>
            <a:r>
              <a:rPr lang="uk-UA" dirty="0">
                <a:solidFill>
                  <a:schemeClr val="accent5">
                    <a:lumMod val="50000"/>
                  </a:schemeClr>
                </a:solidFill>
                <a:latin typeface="Arial"/>
              </a:rPr>
              <a:t>визначати (в обсязі не меншому ніж встановлено відповідною типовою освітньою програмою) загальний обсяг навчального навантаження на відповідному рівні (циклі) повної загальної середньої освіти (в годинах), його розподіл між освітніми галузями за роками навчання;</a:t>
            </a:r>
          </a:p>
          <a:p>
            <a:pPr algn="just">
              <a:buFont typeface="Arial"/>
              <a:buChar char="•"/>
            </a:pPr>
            <a:r>
              <a:rPr lang="uk-UA" dirty="0">
                <a:solidFill>
                  <a:schemeClr val="accent5">
                    <a:lumMod val="50000"/>
                  </a:schemeClr>
                </a:solidFill>
                <a:latin typeface="Arial"/>
              </a:rPr>
              <a:t>містити навчальний план, що ґрунтується на одному з варіантів типових навчальних планів відповідної типової освітньої програми і може передбачати перерозподіл годин (у визначеному типовим навчальним планом обсязі) між обов’язковими для вивчення навчальними предметами (крім державної мови) певної освітньої галузі, які можуть вивчатися окремо та/або інтегровано з іншими навчальними предметами</a:t>
            </a:r>
            <a:r>
              <a:rPr lang="uk-UA" dirty="0" smtClean="0">
                <a:solidFill>
                  <a:schemeClr val="accent5">
                    <a:lumMod val="50000"/>
                  </a:schemeClr>
                </a:solidFill>
                <a:latin typeface="Arial"/>
              </a:rPr>
              <a:t>;</a:t>
            </a:r>
          </a:p>
        </p:txBody>
      </p:sp>
    </p:spTree>
    <p:extLst>
      <p:ext uri="{BB962C8B-B14F-4D97-AF65-F5344CB8AC3E}">
        <p14:creationId xmlns:p14="http://schemas.microsoft.com/office/powerpoint/2010/main" val="2130682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327561" y="841665"/>
            <a:ext cx="6328065" cy="4162678"/>
          </a:xfrm>
          <a:prstGeom prst="rect">
            <a:avLst/>
          </a:prstGeom>
        </p:spPr>
        <p:txBody>
          <a:bodyPr wrap="square" lIns="68580" tIns="34290" rIns="68580" bIns="34290">
            <a:spAutoFit/>
          </a:bodyPr>
          <a:lstStyle/>
          <a:p>
            <a:pPr lvl="0" algn="ctr"/>
            <a:r>
              <a:rPr lang="ru-RU" b="1" dirty="0" smtClean="0">
                <a:solidFill>
                  <a:schemeClr val="accent5">
                    <a:lumMod val="50000"/>
                  </a:schemeClr>
                </a:solidFill>
                <a:latin typeface="Arial"/>
              </a:rPr>
              <a:t>Закон </a:t>
            </a:r>
            <a:r>
              <a:rPr lang="ru-RU" b="1" dirty="0">
                <a:solidFill>
                  <a:schemeClr val="accent5">
                    <a:lumMod val="50000"/>
                  </a:schemeClr>
                </a:solidFill>
                <a:latin typeface="Arial"/>
              </a:rPr>
              <a:t>України</a:t>
            </a:r>
            <a:endParaRPr lang="ru-RU" dirty="0">
              <a:solidFill>
                <a:schemeClr val="accent5">
                  <a:lumMod val="50000"/>
                </a:schemeClr>
              </a:solidFill>
              <a:latin typeface="Arial"/>
            </a:endParaRPr>
          </a:p>
          <a:p>
            <a:pPr lvl="0" algn="ctr"/>
            <a:r>
              <a:rPr lang="ru-RU" b="1" dirty="0">
                <a:solidFill>
                  <a:schemeClr val="accent5">
                    <a:lumMod val="50000"/>
                  </a:schemeClr>
                </a:solidFill>
                <a:latin typeface="Arial"/>
              </a:rPr>
              <a:t>«Про повну загальну </a:t>
            </a:r>
            <a:r>
              <a:rPr lang="uk-UA" b="1" dirty="0">
                <a:solidFill>
                  <a:schemeClr val="accent5">
                    <a:lumMod val="50000"/>
                  </a:schemeClr>
                </a:solidFill>
                <a:latin typeface="Arial"/>
              </a:rPr>
              <a:t>середню освіту</a:t>
            </a:r>
            <a:r>
              <a:rPr lang="uk-UA" b="1" dirty="0" smtClean="0">
                <a:solidFill>
                  <a:schemeClr val="accent5">
                    <a:lumMod val="50000"/>
                  </a:schemeClr>
                </a:solidFill>
                <a:latin typeface="Arial"/>
              </a:rPr>
              <a:t>»</a:t>
            </a:r>
          </a:p>
          <a:p>
            <a:pPr lvl="0" algn="ctr"/>
            <a:endParaRPr lang="uk-UA" b="1" dirty="0" smtClean="0">
              <a:solidFill>
                <a:schemeClr val="accent5">
                  <a:lumMod val="50000"/>
                </a:schemeClr>
              </a:solidFill>
              <a:latin typeface="Arial"/>
            </a:endParaRPr>
          </a:p>
          <a:p>
            <a:pPr algn="just"/>
            <a:r>
              <a:rPr lang="uk-UA" b="1" dirty="0" smtClean="0">
                <a:solidFill>
                  <a:schemeClr val="accent5">
                    <a:lumMod val="50000"/>
                  </a:schemeClr>
                </a:solidFill>
                <a:latin typeface="Arial"/>
              </a:rPr>
              <a:t>Стаття </a:t>
            </a:r>
            <a:r>
              <a:rPr lang="uk-UA" b="1" dirty="0">
                <a:solidFill>
                  <a:schemeClr val="accent5">
                    <a:lumMod val="50000"/>
                  </a:schemeClr>
                </a:solidFill>
                <a:latin typeface="Arial"/>
              </a:rPr>
              <a:t>11. Освітня </a:t>
            </a:r>
            <a:r>
              <a:rPr lang="uk-UA" b="1" dirty="0" smtClean="0">
                <a:solidFill>
                  <a:schemeClr val="accent5">
                    <a:lumMod val="50000"/>
                  </a:schemeClr>
                </a:solidFill>
                <a:latin typeface="Arial"/>
              </a:rPr>
              <a:t>програма</a:t>
            </a:r>
          </a:p>
          <a:p>
            <a:pPr algn="just"/>
            <a:endParaRPr lang="uk-UA" b="1" dirty="0" smtClean="0">
              <a:solidFill>
                <a:schemeClr val="accent5">
                  <a:lumMod val="50000"/>
                </a:schemeClr>
              </a:solidFill>
              <a:latin typeface="Arial"/>
            </a:endParaRPr>
          </a:p>
          <a:p>
            <a:pPr algn="just"/>
            <a:r>
              <a:rPr lang="uk-UA" dirty="0">
                <a:solidFill>
                  <a:schemeClr val="accent5">
                    <a:lumMod val="50000"/>
                  </a:schemeClr>
                </a:solidFill>
                <a:latin typeface="Arial"/>
              </a:rPr>
              <a:t>3. Освітні програми, розроблені на основі типових освітніх програм, мають:</a:t>
            </a:r>
          </a:p>
          <a:p>
            <a:pPr algn="just">
              <a:buFont typeface="Arial"/>
              <a:buChar char="•"/>
            </a:pPr>
            <a:r>
              <a:rPr lang="uk-UA" dirty="0">
                <a:solidFill>
                  <a:schemeClr val="accent5">
                    <a:lumMod val="50000"/>
                  </a:schemeClr>
                </a:solidFill>
                <a:latin typeface="Arial"/>
              </a:rPr>
              <a:t>містити перелік модельних навчальних програм, що використовуються закладом освіти в освітньому процесі, та/або навчальних програм, затверджених педагогічною радою, що мають містити опис результатів навчання учнів з навчальних предметів (інтегрованих курсів) в обсязі не меншому ніж встановлено відповідними модельними навчальними програмами;</a:t>
            </a:r>
          </a:p>
          <a:p>
            <a:pPr algn="just">
              <a:buFont typeface="Arial"/>
              <a:buChar char="•"/>
            </a:pPr>
            <a:r>
              <a:rPr lang="uk-UA" dirty="0">
                <a:solidFill>
                  <a:schemeClr val="accent5">
                    <a:lumMod val="50000"/>
                  </a:schemeClr>
                </a:solidFill>
                <a:latin typeface="Arial"/>
              </a:rPr>
              <a:t>опис форм організації освітнього процесу та інструментарію оцінювання.</a:t>
            </a:r>
          </a:p>
          <a:p>
            <a:pPr algn="just"/>
            <a:r>
              <a:rPr lang="uk-UA" dirty="0">
                <a:solidFill>
                  <a:schemeClr val="accent5">
                    <a:lumMod val="50000"/>
                  </a:schemeClr>
                </a:solidFill>
                <a:latin typeface="Arial"/>
              </a:rPr>
              <a:t>Освітня програма закладу освіти може містити інші складники, що враховують специфіку та особливості освітньої діяльності закладу освіти.</a:t>
            </a:r>
          </a:p>
          <a:p>
            <a:pPr algn="just"/>
            <a:endParaRPr lang="uk-UA" dirty="0" smtClean="0">
              <a:solidFill>
                <a:schemeClr val="accent5">
                  <a:lumMod val="50000"/>
                </a:schemeClr>
              </a:solidFill>
              <a:latin typeface="Arial"/>
            </a:endParaRPr>
          </a:p>
          <a:p>
            <a:pPr lvl="0" algn="ctr"/>
            <a:endParaRPr lang="uk-UA" b="1" dirty="0">
              <a:solidFill>
                <a:schemeClr val="accent5">
                  <a:lumMod val="50000"/>
                </a:schemeClr>
              </a:solidFill>
              <a:latin typeface="Arial"/>
            </a:endParaRPr>
          </a:p>
          <a:p>
            <a:pPr lvl="0" algn="ctr"/>
            <a:endParaRPr lang="uk-UA" b="1" dirty="0">
              <a:solidFill>
                <a:schemeClr val="accent5">
                  <a:lumMod val="50000"/>
                </a:schemeClr>
              </a:solidFill>
              <a:latin typeface="Arial"/>
            </a:endParaRPr>
          </a:p>
        </p:txBody>
      </p:sp>
    </p:spTree>
    <p:extLst>
      <p:ext uri="{BB962C8B-B14F-4D97-AF65-F5344CB8AC3E}">
        <p14:creationId xmlns:p14="http://schemas.microsoft.com/office/powerpoint/2010/main" val="123801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327561" y="841665"/>
            <a:ext cx="6328065" cy="3947234"/>
          </a:xfrm>
          <a:prstGeom prst="rect">
            <a:avLst/>
          </a:prstGeom>
        </p:spPr>
        <p:txBody>
          <a:bodyPr wrap="square" lIns="68580" tIns="34290" rIns="68580" bIns="34290">
            <a:spAutoFit/>
          </a:bodyPr>
          <a:lstStyle/>
          <a:p>
            <a:pPr lvl="0" algn="ctr"/>
            <a:r>
              <a:rPr lang="ru-RU" b="1" dirty="0" smtClean="0">
                <a:solidFill>
                  <a:schemeClr val="accent5">
                    <a:lumMod val="50000"/>
                  </a:schemeClr>
                </a:solidFill>
                <a:latin typeface="Arial"/>
              </a:rPr>
              <a:t>Закон </a:t>
            </a:r>
            <a:r>
              <a:rPr lang="ru-RU" b="1" dirty="0">
                <a:solidFill>
                  <a:schemeClr val="accent5">
                    <a:lumMod val="50000"/>
                  </a:schemeClr>
                </a:solidFill>
                <a:latin typeface="Arial"/>
              </a:rPr>
              <a:t>України</a:t>
            </a:r>
            <a:endParaRPr lang="ru-RU" dirty="0">
              <a:solidFill>
                <a:schemeClr val="accent5">
                  <a:lumMod val="50000"/>
                </a:schemeClr>
              </a:solidFill>
              <a:latin typeface="Arial"/>
            </a:endParaRPr>
          </a:p>
          <a:p>
            <a:pPr lvl="0" algn="ctr"/>
            <a:r>
              <a:rPr lang="ru-RU" b="1" dirty="0">
                <a:solidFill>
                  <a:schemeClr val="accent5">
                    <a:lumMod val="50000"/>
                  </a:schemeClr>
                </a:solidFill>
                <a:latin typeface="Arial"/>
              </a:rPr>
              <a:t>«Про повну загальну </a:t>
            </a:r>
            <a:r>
              <a:rPr lang="uk-UA" b="1" dirty="0">
                <a:solidFill>
                  <a:schemeClr val="accent5">
                    <a:lumMod val="50000"/>
                  </a:schemeClr>
                </a:solidFill>
                <a:latin typeface="Arial"/>
              </a:rPr>
              <a:t>середню освіту</a:t>
            </a:r>
            <a:r>
              <a:rPr lang="uk-UA" b="1" dirty="0" smtClean="0">
                <a:solidFill>
                  <a:schemeClr val="accent5">
                    <a:lumMod val="50000"/>
                  </a:schemeClr>
                </a:solidFill>
                <a:latin typeface="Arial"/>
              </a:rPr>
              <a:t>»</a:t>
            </a:r>
          </a:p>
          <a:p>
            <a:pPr lvl="0" algn="ctr"/>
            <a:endParaRPr lang="uk-UA" b="1" dirty="0" smtClean="0">
              <a:solidFill>
                <a:schemeClr val="accent5">
                  <a:lumMod val="50000"/>
                </a:schemeClr>
              </a:solidFill>
              <a:latin typeface="Arial"/>
            </a:endParaRPr>
          </a:p>
          <a:p>
            <a:pPr algn="just"/>
            <a:r>
              <a:rPr lang="uk-UA" b="1" dirty="0" smtClean="0">
                <a:solidFill>
                  <a:schemeClr val="accent5">
                    <a:lumMod val="50000"/>
                  </a:schemeClr>
                </a:solidFill>
                <a:latin typeface="Arial"/>
              </a:rPr>
              <a:t>Стаття </a:t>
            </a:r>
            <a:r>
              <a:rPr lang="uk-UA" b="1" dirty="0">
                <a:solidFill>
                  <a:schemeClr val="accent5">
                    <a:lumMod val="50000"/>
                  </a:schemeClr>
                </a:solidFill>
                <a:latin typeface="Arial"/>
              </a:rPr>
              <a:t>11. Освітня </a:t>
            </a:r>
            <a:r>
              <a:rPr lang="uk-UA" b="1" dirty="0" smtClean="0">
                <a:solidFill>
                  <a:schemeClr val="accent5">
                    <a:lumMod val="50000"/>
                  </a:schemeClr>
                </a:solidFill>
                <a:latin typeface="Arial"/>
              </a:rPr>
              <a:t>програма</a:t>
            </a:r>
          </a:p>
          <a:p>
            <a:pPr algn="just"/>
            <a:endParaRPr lang="uk-UA" b="1" dirty="0" smtClean="0">
              <a:solidFill>
                <a:schemeClr val="accent5">
                  <a:lumMod val="50000"/>
                </a:schemeClr>
              </a:solidFill>
              <a:latin typeface="Arial"/>
            </a:endParaRPr>
          </a:p>
          <a:p>
            <a:pPr algn="just"/>
            <a:r>
              <a:rPr lang="uk-UA" dirty="0">
                <a:solidFill>
                  <a:schemeClr val="accent5">
                    <a:lumMod val="50000"/>
                  </a:schemeClr>
                </a:solidFill>
                <a:latin typeface="Arial"/>
              </a:rPr>
              <a:t>4. Освітня програма, розроблена не на основі типової освітньої програми, підлягає затвердженню центральним органом виконавчої влади із забезпечення якості освіти у порядку, затвердженому центральним органом виконавчої влади у сфері освіти і науки.</a:t>
            </a:r>
          </a:p>
          <a:p>
            <a:pPr algn="just"/>
            <a:r>
              <a:rPr lang="uk-UA" dirty="0">
                <a:solidFill>
                  <a:schemeClr val="accent5">
                    <a:lumMod val="50000"/>
                  </a:schemeClr>
                </a:solidFill>
                <a:latin typeface="Arial"/>
              </a:rPr>
              <a:t>Не підлягають затвердженню центральним органом виконавчої влади із забезпечення якості освіти:</a:t>
            </a:r>
          </a:p>
          <a:p>
            <a:pPr algn="just">
              <a:buFont typeface="Arial"/>
              <a:buChar char="•"/>
            </a:pPr>
            <a:r>
              <a:rPr lang="uk-UA" dirty="0">
                <a:solidFill>
                  <a:schemeClr val="accent5">
                    <a:lumMod val="50000"/>
                  </a:schemeClr>
                </a:solidFill>
                <a:latin typeface="Arial"/>
              </a:rPr>
              <a:t>типові освітні програми;</a:t>
            </a:r>
          </a:p>
          <a:p>
            <a:pPr algn="just">
              <a:buFont typeface="Arial"/>
              <a:buChar char="•"/>
            </a:pPr>
            <a:r>
              <a:rPr lang="uk-UA" dirty="0">
                <a:solidFill>
                  <a:schemeClr val="accent5">
                    <a:lumMod val="50000"/>
                  </a:schemeClr>
                </a:solidFill>
                <a:latin typeface="Arial"/>
              </a:rPr>
              <a:t>освітні програми закладів освіти, розроблені на основі типових освітніх програм;</a:t>
            </a:r>
          </a:p>
          <a:p>
            <a:pPr algn="just">
              <a:buFont typeface="Arial"/>
              <a:buChar char="•"/>
            </a:pPr>
            <a:r>
              <a:rPr lang="uk-UA" dirty="0">
                <a:solidFill>
                  <a:schemeClr val="accent5">
                    <a:lumMod val="50000"/>
                  </a:schemeClr>
                </a:solidFill>
                <a:latin typeface="Arial"/>
              </a:rPr>
              <a:t>освітні програми, затверджені закладами освіти після проходження інституційного аудиту, що засвідчив високий рівень їхньої освітньої діяльності та внутрішньої системи забезпечення якості освіти.</a:t>
            </a:r>
          </a:p>
          <a:p>
            <a:pPr lvl="0" algn="ctr"/>
            <a:endParaRPr lang="uk-UA" b="1" dirty="0">
              <a:solidFill>
                <a:schemeClr val="accent5">
                  <a:lumMod val="50000"/>
                </a:schemeClr>
              </a:solidFill>
              <a:latin typeface="Arial"/>
            </a:endParaRPr>
          </a:p>
        </p:txBody>
      </p:sp>
    </p:spTree>
    <p:extLst>
      <p:ext uri="{BB962C8B-B14F-4D97-AF65-F5344CB8AC3E}">
        <p14:creationId xmlns:p14="http://schemas.microsoft.com/office/powerpoint/2010/main" val="113620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327561" y="841664"/>
            <a:ext cx="6328065" cy="4162678"/>
          </a:xfrm>
          <a:prstGeom prst="rect">
            <a:avLst/>
          </a:prstGeom>
        </p:spPr>
        <p:txBody>
          <a:bodyPr wrap="square" lIns="68580" tIns="34290" rIns="68580" bIns="34290">
            <a:spAutoFit/>
          </a:bodyPr>
          <a:lstStyle/>
          <a:p>
            <a:pPr lvl="0" algn="ctr"/>
            <a:r>
              <a:rPr lang="ru-RU" b="1" dirty="0" smtClean="0">
                <a:solidFill>
                  <a:schemeClr val="accent5">
                    <a:lumMod val="50000"/>
                  </a:schemeClr>
                </a:solidFill>
                <a:latin typeface="Arial"/>
              </a:rPr>
              <a:t>Закон </a:t>
            </a:r>
            <a:r>
              <a:rPr lang="ru-RU" b="1" dirty="0">
                <a:solidFill>
                  <a:schemeClr val="accent5">
                    <a:lumMod val="50000"/>
                  </a:schemeClr>
                </a:solidFill>
                <a:latin typeface="Arial"/>
              </a:rPr>
              <a:t>України</a:t>
            </a:r>
            <a:endParaRPr lang="ru-RU" dirty="0">
              <a:solidFill>
                <a:schemeClr val="accent5">
                  <a:lumMod val="50000"/>
                </a:schemeClr>
              </a:solidFill>
              <a:latin typeface="Arial"/>
            </a:endParaRPr>
          </a:p>
          <a:p>
            <a:pPr lvl="0" algn="ctr"/>
            <a:r>
              <a:rPr lang="ru-RU" b="1" dirty="0">
                <a:solidFill>
                  <a:schemeClr val="accent5">
                    <a:lumMod val="50000"/>
                  </a:schemeClr>
                </a:solidFill>
                <a:latin typeface="Arial"/>
              </a:rPr>
              <a:t>«Про повну загальну </a:t>
            </a:r>
            <a:r>
              <a:rPr lang="uk-UA" b="1" dirty="0">
                <a:solidFill>
                  <a:schemeClr val="accent5">
                    <a:lumMod val="50000"/>
                  </a:schemeClr>
                </a:solidFill>
                <a:latin typeface="Arial"/>
              </a:rPr>
              <a:t>середню освіту</a:t>
            </a:r>
            <a:r>
              <a:rPr lang="uk-UA" b="1" dirty="0" smtClean="0">
                <a:solidFill>
                  <a:schemeClr val="accent5">
                    <a:lumMod val="50000"/>
                  </a:schemeClr>
                </a:solidFill>
                <a:latin typeface="Arial"/>
              </a:rPr>
              <a:t>»</a:t>
            </a:r>
          </a:p>
          <a:p>
            <a:pPr lvl="0" algn="ctr"/>
            <a:endParaRPr lang="uk-UA" b="1" dirty="0" smtClean="0">
              <a:solidFill>
                <a:schemeClr val="accent5">
                  <a:lumMod val="50000"/>
                </a:schemeClr>
              </a:solidFill>
              <a:latin typeface="Arial"/>
            </a:endParaRPr>
          </a:p>
          <a:p>
            <a:pPr algn="just"/>
            <a:r>
              <a:rPr lang="uk-UA" b="1" dirty="0" smtClean="0">
                <a:solidFill>
                  <a:schemeClr val="accent5">
                    <a:lumMod val="50000"/>
                  </a:schemeClr>
                </a:solidFill>
                <a:latin typeface="Arial"/>
              </a:rPr>
              <a:t>Стаття </a:t>
            </a:r>
            <a:r>
              <a:rPr lang="uk-UA" b="1" dirty="0">
                <a:solidFill>
                  <a:schemeClr val="accent5">
                    <a:lumMod val="50000"/>
                  </a:schemeClr>
                </a:solidFill>
                <a:latin typeface="Arial"/>
              </a:rPr>
              <a:t>11. Освітня </a:t>
            </a:r>
            <a:r>
              <a:rPr lang="uk-UA" b="1" dirty="0" smtClean="0">
                <a:solidFill>
                  <a:schemeClr val="accent5">
                    <a:lumMod val="50000"/>
                  </a:schemeClr>
                </a:solidFill>
                <a:latin typeface="Arial"/>
              </a:rPr>
              <a:t>програма</a:t>
            </a:r>
          </a:p>
          <a:p>
            <a:pPr algn="just"/>
            <a:endParaRPr lang="uk-UA" b="1" dirty="0" smtClean="0">
              <a:solidFill>
                <a:schemeClr val="accent5">
                  <a:lumMod val="50000"/>
                </a:schemeClr>
              </a:solidFill>
              <a:latin typeface="Arial"/>
            </a:endParaRPr>
          </a:p>
          <a:p>
            <a:pPr algn="just"/>
            <a:r>
              <a:rPr lang="uk-UA" dirty="0" smtClean="0">
                <a:solidFill>
                  <a:schemeClr val="accent5">
                    <a:lumMod val="50000"/>
                  </a:schemeClr>
                </a:solidFill>
                <a:latin typeface="Arial"/>
              </a:rPr>
              <a:t>5. Не можуть бути затверджені та використовуватися освітні програми, що не передбачають досягнення учнями результатів навчання, визначених державними стандартами.</a:t>
            </a:r>
          </a:p>
          <a:p>
            <a:pPr algn="just"/>
            <a:r>
              <a:rPr lang="uk-UA" dirty="0" smtClean="0">
                <a:solidFill>
                  <a:schemeClr val="accent5">
                    <a:lumMod val="50000"/>
                  </a:schemeClr>
                </a:solidFill>
                <a:latin typeface="Arial"/>
              </a:rPr>
              <a:t>6. На основі визначеного в освітній програмі закладу освіти навчального плану педагогічна рада складає, а його керівник затверджує річний навчальний план (один або декілька), в якому конкретизується перелік навчальних предметів (інтегрованих курсів), обов’язкових для вивчення, вибіркових (за вибором учнів) освітніх компонентів, зокрема, навчальних предметів, курсів, інтегрованих курсів, та кількість навчальних годин на тиждень (та/або кількість годин на навчальний рік).</a:t>
            </a:r>
          </a:p>
          <a:p>
            <a:pPr algn="just"/>
            <a:r>
              <a:rPr lang="uk-UA" dirty="0" smtClean="0">
                <a:solidFill>
                  <a:schemeClr val="accent5">
                    <a:lumMod val="50000"/>
                  </a:schemeClr>
                </a:solidFill>
                <a:latin typeface="Arial"/>
              </a:rPr>
              <a:t>7. Державні та комунальні заклади освіти реалізують освітні програми за кошти державного, місцевих бюджетів, інших джерел, не заборонених законодавством, і не можуть реалізовувати чи забезпечувати (повністю або частково) свої освітні програми за кошти батьків та/або учнів.</a:t>
            </a:r>
            <a:endParaRPr lang="uk-UA" b="0" i="0" dirty="0">
              <a:solidFill>
                <a:schemeClr val="accent5">
                  <a:lumMod val="50000"/>
                </a:schemeClr>
              </a:solidFill>
              <a:effectLst/>
              <a:latin typeface="Arial"/>
            </a:endParaRPr>
          </a:p>
        </p:txBody>
      </p:sp>
    </p:spTree>
    <p:extLst>
      <p:ext uri="{BB962C8B-B14F-4D97-AF65-F5344CB8AC3E}">
        <p14:creationId xmlns:p14="http://schemas.microsoft.com/office/powerpoint/2010/main" val="2876152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4" y="831273"/>
            <a:ext cx="2501034" cy="419792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2425237" y="725749"/>
            <a:ext cx="6647643" cy="2439129"/>
          </a:xfrm>
          <a:prstGeom prst="rect">
            <a:avLst/>
          </a:prstGeom>
        </p:spPr>
        <p:txBody>
          <a:bodyPr wrap="square" lIns="68580" tIns="34290" rIns="68580" bIns="34290">
            <a:spAutoFit/>
          </a:bodyPr>
          <a:lstStyle/>
          <a:p>
            <a:pPr lvl="0" algn="ctr"/>
            <a:r>
              <a:rPr lang="ru-RU" b="1" dirty="0" smtClean="0">
                <a:solidFill>
                  <a:schemeClr val="accent5">
                    <a:lumMod val="50000"/>
                  </a:schemeClr>
                </a:solidFill>
                <a:latin typeface="Arial"/>
              </a:rPr>
              <a:t>Закон </a:t>
            </a:r>
            <a:r>
              <a:rPr lang="ru-RU" b="1" dirty="0">
                <a:solidFill>
                  <a:schemeClr val="accent5">
                    <a:lumMod val="50000"/>
                  </a:schemeClr>
                </a:solidFill>
                <a:latin typeface="Arial"/>
              </a:rPr>
              <a:t>України</a:t>
            </a:r>
            <a:endParaRPr lang="ru-RU" dirty="0">
              <a:solidFill>
                <a:schemeClr val="accent5">
                  <a:lumMod val="50000"/>
                </a:schemeClr>
              </a:solidFill>
              <a:latin typeface="Arial"/>
            </a:endParaRPr>
          </a:p>
          <a:p>
            <a:pPr lvl="0" algn="ctr"/>
            <a:r>
              <a:rPr lang="ru-RU" b="1" dirty="0">
                <a:solidFill>
                  <a:schemeClr val="accent5">
                    <a:lumMod val="50000"/>
                  </a:schemeClr>
                </a:solidFill>
                <a:latin typeface="Arial"/>
              </a:rPr>
              <a:t>«Про повну загальну </a:t>
            </a:r>
            <a:r>
              <a:rPr lang="uk-UA" b="1" dirty="0">
                <a:solidFill>
                  <a:schemeClr val="accent5">
                    <a:lumMod val="50000"/>
                  </a:schemeClr>
                </a:solidFill>
                <a:latin typeface="Arial"/>
              </a:rPr>
              <a:t>середню освіту</a:t>
            </a:r>
            <a:r>
              <a:rPr lang="uk-UA" b="1" dirty="0" smtClean="0">
                <a:solidFill>
                  <a:schemeClr val="accent5">
                    <a:lumMod val="50000"/>
                  </a:schemeClr>
                </a:solidFill>
                <a:latin typeface="Arial"/>
              </a:rPr>
              <a:t>»</a:t>
            </a:r>
          </a:p>
          <a:p>
            <a:pPr lvl="0" algn="ctr"/>
            <a:endParaRPr lang="uk-UA" b="1" dirty="0" smtClean="0">
              <a:solidFill>
                <a:schemeClr val="accent5">
                  <a:lumMod val="50000"/>
                </a:schemeClr>
              </a:solidFill>
              <a:latin typeface="Arial"/>
            </a:endParaRPr>
          </a:p>
          <a:p>
            <a:pPr algn="just"/>
            <a:r>
              <a:rPr lang="ru-RU" b="1" dirty="0">
                <a:solidFill>
                  <a:schemeClr val="accent5">
                    <a:lumMod val="50000"/>
                  </a:schemeClr>
                </a:solidFill>
                <a:latin typeface="Arial"/>
              </a:rPr>
              <a:t>Стаття 38. Керівник закладу загальної середньої освіти</a:t>
            </a:r>
            <a:endParaRPr lang="uk-UA" b="1" dirty="0" smtClean="0">
              <a:solidFill>
                <a:schemeClr val="accent5">
                  <a:lumMod val="50000"/>
                </a:schemeClr>
              </a:solidFill>
              <a:latin typeface="Arial"/>
            </a:endParaRPr>
          </a:p>
          <a:p>
            <a:pPr algn="just"/>
            <a:r>
              <a:rPr lang="ru-RU" dirty="0">
                <a:solidFill>
                  <a:schemeClr val="accent5">
                    <a:lumMod val="50000"/>
                  </a:schemeClr>
                </a:solidFill>
                <a:latin typeface="Arial"/>
              </a:rPr>
              <a:t>4. Керівник закладу загальної середньої освіти зобов’язаний</a:t>
            </a:r>
            <a:r>
              <a:rPr lang="ru-RU" dirty="0" smtClean="0">
                <a:solidFill>
                  <a:schemeClr val="accent5">
                    <a:lumMod val="50000"/>
                  </a:schemeClr>
                </a:solidFill>
                <a:latin typeface="Arial"/>
              </a:rPr>
              <a:t>:</a:t>
            </a:r>
          </a:p>
          <a:p>
            <a:pPr algn="just">
              <a:buFont typeface="Arial"/>
              <a:buChar char="•"/>
            </a:pPr>
            <a:r>
              <a:rPr lang="uk-UA" i="1" dirty="0" smtClean="0">
                <a:solidFill>
                  <a:schemeClr val="accent5">
                    <a:lumMod val="50000"/>
                  </a:schemeClr>
                </a:solidFill>
                <a:latin typeface="Arial"/>
              </a:rPr>
              <a:t>затверджувати освітню (освітні) програму (програм</a:t>
            </a:r>
            <a:r>
              <a:rPr lang="uk-UA" dirty="0" smtClean="0">
                <a:solidFill>
                  <a:schemeClr val="accent5">
                    <a:lumMod val="50000"/>
                  </a:schemeClr>
                </a:solidFill>
                <a:latin typeface="Arial"/>
              </a:rPr>
              <a:t>и) закладу загальної середньої освіти відповідно до цього Закону;</a:t>
            </a:r>
          </a:p>
          <a:p>
            <a:pPr algn="just">
              <a:buFont typeface="Arial"/>
              <a:buChar char="•"/>
            </a:pPr>
            <a:r>
              <a:rPr lang="uk-UA" i="1" dirty="0" smtClean="0">
                <a:solidFill>
                  <a:schemeClr val="accent5">
                    <a:lumMod val="50000"/>
                  </a:schemeClr>
                </a:solidFill>
                <a:latin typeface="Arial"/>
              </a:rPr>
              <a:t>контролювати виконання </a:t>
            </a:r>
            <a:r>
              <a:rPr lang="uk-UA" dirty="0" smtClean="0">
                <a:solidFill>
                  <a:schemeClr val="accent5">
                    <a:lumMod val="50000"/>
                  </a:schemeClr>
                </a:solidFill>
                <a:latin typeface="Arial"/>
              </a:rPr>
              <a:t>педагогічними працівниками та учнями (учнем) освітньої програми, індивідуальної програми розвитку, індивідуального навчального плану…</a:t>
            </a:r>
          </a:p>
          <a:p>
            <a:pPr algn="just"/>
            <a:endParaRPr lang="uk-UA" b="1" dirty="0">
              <a:solidFill>
                <a:schemeClr val="accent5">
                  <a:lumMod val="50000"/>
                </a:schemeClr>
              </a:solidFill>
              <a:latin typeface="Arial"/>
            </a:endParaRPr>
          </a:p>
        </p:txBody>
      </p:sp>
      <p:sp>
        <p:nvSpPr>
          <p:cNvPr id="6" name="Прямоугольник 5"/>
          <p:cNvSpPr/>
          <p:nvPr/>
        </p:nvSpPr>
        <p:spPr>
          <a:xfrm>
            <a:off x="2433846" y="3179244"/>
            <a:ext cx="6385033" cy="1685077"/>
          </a:xfrm>
          <a:prstGeom prst="rect">
            <a:avLst/>
          </a:prstGeom>
        </p:spPr>
        <p:txBody>
          <a:bodyPr wrap="square" lIns="68580" tIns="34290" rIns="68580" bIns="34290">
            <a:spAutoFit/>
          </a:bodyPr>
          <a:lstStyle/>
          <a:p>
            <a:pPr algn="ctr"/>
            <a:r>
              <a:rPr lang="uk-UA" sz="1500" dirty="0">
                <a:solidFill>
                  <a:schemeClr val="accent1">
                    <a:lumMod val="50000"/>
                  </a:schemeClr>
                </a:solidFill>
              </a:rPr>
              <a:t>Типова освітня програма закладу загальної середньої освіти </a:t>
            </a:r>
            <a:r>
              <a:rPr lang="en-US" sz="1500" dirty="0">
                <a:solidFill>
                  <a:schemeClr val="accent1">
                    <a:lumMod val="50000"/>
                  </a:schemeClr>
                </a:solidFill>
              </a:rPr>
              <a:t>II </a:t>
            </a:r>
            <a:r>
              <a:rPr lang="uk-UA" sz="1500" dirty="0">
                <a:solidFill>
                  <a:schemeClr val="accent1">
                    <a:lumMod val="50000"/>
                  </a:schemeClr>
                </a:solidFill>
              </a:rPr>
              <a:t>ступеня, затверджена наказом Міністерства освіти і науки України від 20 квітня 2018 р. </a:t>
            </a:r>
            <a:r>
              <a:rPr lang="uk-UA" sz="1500" dirty="0">
                <a:solidFill>
                  <a:schemeClr val="accent1">
                    <a:lumMod val="50000"/>
                  </a:schemeClr>
                </a:solidFill>
                <a:hlinkClick r:id="rId3"/>
              </a:rPr>
              <a:t>№ 405</a:t>
            </a:r>
            <a:r>
              <a:rPr lang="uk-UA" sz="1500" dirty="0">
                <a:solidFill>
                  <a:schemeClr val="accent1">
                    <a:lumMod val="50000"/>
                  </a:schemeClr>
                </a:solidFill>
              </a:rPr>
              <a:t> зі змінами</a:t>
            </a:r>
          </a:p>
          <a:p>
            <a:pPr algn="ctr"/>
            <a:endParaRPr lang="uk-UA" sz="1500" dirty="0">
              <a:solidFill>
                <a:schemeClr val="accent1">
                  <a:lumMod val="50000"/>
                </a:schemeClr>
              </a:solidFill>
            </a:endParaRPr>
          </a:p>
          <a:p>
            <a:pPr algn="ctr"/>
            <a:r>
              <a:rPr lang="uk-UA" sz="1500" dirty="0">
                <a:solidFill>
                  <a:schemeClr val="accent1">
                    <a:lumMod val="50000"/>
                  </a:schemeClr>
                </a:solidFill>
              </a:rPr>
              <a:t>Типова освітня програма закладу загальної середньої освіти </a:t>
            </a:r>
            <a:r>
              <a:rPr lang="en-US" sz="1500" dirty="0">
                <a:solidFill>
                  <a:schemeClr val="accent1">
                    <a:lumMod val="50000"/>
                  </a:schemeClr>
                </a:solidFill>
              </a:rPr>
              <a:t>II</a:t>
            </a:r>
            <a:r>
              <a:rPr lang="uk-UA" sz="1500" dirty="0">
                <a:solidFill>
                  <a:schemeClr val="accent1">
                    <a:lumMod val="50000"/>
                  </a:schemeClr>
                </a:solidFill>
              </a:rPr>
              <a:t>І</a:t>
            </a:r>
            <a:r>
              <a:rPr lang="en-US" sz="1500" dirty="0">
                <a:solidFill>
                  <a:schemeClr val="accent1">
                    <a:lumMod val="50000"/>
                  </a:schemeClr>
                </a:solidFill>
              </a:rPr>
              <a:t> </a:t>
            </a:r>
            <a:r>
              <a:rPr lang="uk-UA" sz="1500" dirty="0">
                <a:solidFill>
                  <a:schemeClr val="accent1">
                    <a:lumMod val="50000"/>
                  </a:schemeClr>
                </a:solidFill>
              </a:rPr>
              <a:t>ступеня, затверджена наказом Міністерства освіти і науки України від 20 квітня 2018 р. № 408 зі змінами</a:t>
            </a:r>
          </a:p>
        </p:txBody>
      </p:sp>
    </p:spTree>
    <p:extLst>
      <p:ext uri="{BB962C8B-B14F-4D97-AF65-F5344CB8AC3E}">
        <p14:creationId xmlns:p14="http://schemas.microsoft.com/office/powerpoint/2010/main" val="388312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 xmlns:a16="http://schemas.microsoft.com/office/drawing/2014/main" id="{F103F3C2-AA24-437A-BB20-F506C3A35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85" y="831273"/>
            <a:ext cx="1935075" cy="3659447"/>
          </a:xfrm>
          <a:prstGeom prst="rect">
            <a:avLst/>
          </a:prstGeom>
        </p:spPr>
      </p:pic>
      <p:sp>
        <p:nvSpPr>
          <p:cNvPr id="53" name="Прямоугольник: скругленные углы 6"/>
          <p:cNvSpPr/>
          <p:nvPr/>
        </p:nvSpPr>
        <p:spPr>
          <a:xfrm>
            <a:off x="27221" y="149133"/>
            <a:ext cx="7785279" cy="588623"/>
          </a:xfrm>
          <a:prstGeom prst="rect">
            <a:avLst/>
          </a:prstGeom>
          <a:solidFill>
            <a:srgbClr val="3EA8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uk-UA" sz="3300" b="1" dirty="0">
                <a:latin typeface="Lato Black" panose="020F0502020204030203" pitchFamily="34" charset="0"/>
                <a:ea typeface="Lato Black" panose="020F0502020204030203" pitchFamily="34" charset="0"/>
                <a:cs typeface="Lato Black" panose="020F0502020204030203" pitchFamily="34" charset="0"/>
              </a:rPr>
              <a:t>ЗАКОНОДАВСТВО</a:t>
            </a:r>
            <a:endParaRPr lang="x-none" sz="3300"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2" name="Прямоугольник 1"/>
          <p:cNvSpPr/>
          <p:nvPr/>
        </p:nvSpPr>
        <p:spPr>
          <a:xfrm>
            <a:off x="3065319" y="1392382"/>
            <a:ext cx="5486399" cy="730969"/>
          </a:xfrm>
          <a:prstGeom prst="rect">
            <a:avLst/>
          </a:prstGeom>
        </p:spPr>
        <p:txBody>
          <a:bodyPr wrap="square" lIns="68580" tIns="34290" rIns="68580" bIns="34290">
            <a:spAutoFit/>
          </a:bodyPr>
          <a:lstStyle/>
          <a:p>
            <a:pPr fontAlgn="base"/>
            <a:r>
              <a:rPr lang="ru-RU" sz="1500" dirty="0">
                <a:solidFill>
                  <a:schemeClr val="accent1">
                    <a:lumMod val="50000"/>
                  </a:schemeClr>
                </a:solidFill>
              </a:rPr>
              <a:t> </a:t>
            </a:r>
          </a:p>
          <a:p>
            <a:pPr algn="just"/>
            <a:endParaRPr lang="uk-UA" dirty="0">
              <a:solidFill>
                <a:schemeClr val="accent5">
                  <a:lumMod val="50000"/>
                </a:schemeClr>
              </a:solidFill>
              <a:latin typeface="Arial"/>
            </a:endParaRPr>
          </a:p>
          <a:p>
            <a:pPr algn="just"/>
            <a:endParaRPr lang="uk-UA" b="1" dirty="0">
              <a:solidFill>
                <a:schemeClr val="accent5">
                  <a:lumMod val="50000"/>
                </a:schemeClr>
              </a:solidFill>
              <a:latin typeface="Aria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773" y="831274"/>
            <a:ext cx="4722019" cy="382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51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774" y="954810"/>
            <a:ext cx="7741226" cy="405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06170"/>
      </p:ext>
    </p:extLst>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555" y="701040"/>
            <a:ext cx="7720445" cy="423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174392"/>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19878"/>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8" name="Прямокутник 7">
            <a:extLst>
              <a:ext uri="{FF2B5EF4-FFF2-40B4-BE49-F238E27FC236}">
                <a16:creationId xmlns="" xmlns:a16="http://schemas.microsoft.com/office/drawing/2014/main" id="{5AD4889E-B9D1-434E-8A08-A665080E061F}"/>
              </a:ext>
            </a:extLst>
          </p:cNvPr>
          <p:cNvSpPr/>
          <p:nvPr/>
        </p:nvSpPr>
        <p:spPr>
          <a:xfrm>
            <a:off x="304800" y="1374645"/>
            <a:ext cx="8564880" cy="3108543"/>
          </a:xfrm>
          <a:prstGeom prst="rect">
            <a:avLst/>
          </a:prstGeom>
        </p:spPr>
        <p:txBody>
          <a:bodyPr wrap="square">
            <a:spAutoFit/>
          </a:bodyPr>
          <a:lstStyle/>
          <a:p>
            <a:pPr>
              <a:defRPr/>
            </a:pPr>
            <a:r>
              <a:rPr lang="uk-UA" sz="1400" b="1" dirty="0">
                <a:solidFill>
                  <a:srgbClr val="00B050"/>
                </a:solidFill>
                <a:cs typeface="Arial" panose="020B0604020202020204" pitchFamily="34" charset="0"/>
              </a:rPr>
              <a:t>Інші </a:t>
            </a:r>
            <a:r>
              <a:rPr lang="uk-UA" sz="1400" b="1" dirty="0" smtClean="0">
                <a:solidFill>
                  <a:srgbClr val="00B050"/>
                </a:solidFill>
                <a:cs typeface="Arial" panose="020B0604020202020204" pitchFamily="34" charset="0"/>
              </a:rPr>
              <a:t>документи</a:t>
            </a:r>
            <a:endPar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endParaRPr>
          </a:p>
          <a:p>
            <a:pPr marL="285750" indent="-285750">
              <a:buFont typeface="Wingdings" panose="05000000000000000000" pitchFamily="2" charset="2"/>
              <a:buChar char="Ø"/>
              <a:defRPr/>
            </a:pPr>
            <a:r>
              <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Наказ </a:t>
            </a:r>
            <a:r>
              <a:rPr lang="uk-UA" sz="1400" dirty="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rPr>
              <a:t>Міністерства охорони здоров’я України від 01 серпня 2022 року № 1371 «Про затвердження Змін до деяких наказів Міністерства охорони здоров’я України» (щодо тривалості онлайн-уроків для школярів)</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4">
                  <a:extLst>
                    <a:ext uri="{A12FA001-AC4F-418D-AE19-62706E023703}">
                      <ahyp:hlinkClr xmlns="" xmlns:ahyp="http://schemas.microsoft.com/office/drawing/2018/hyperlinkcolor" val="tx"/>
                    </a:ext>
                  </a:extLst>
                </a:hlinkClick>
              </a:rPr>
              <a:t>Державна служба України з надзвичайних ситуацій № 03-1870/162-2 від 14.06.2022 року «Про організацію укриття працівників та дітей у закладах освіти»</a:t>
            </a:r>
            <a:endParaRPr lang="uk-UA" sz="1400" dirty="0">
              <a:solidFill>
                <a:srgbClr val="00B050"/>
              </a:solidFill>
              <a:cs typeface="Arial" panose="020B0604020202020204" pitchFamily="34" charset="0"/>
            </a:endParaRPr>
          </a:p>
          <a:p>
            <a:pPr marL="285750" indent="-285750">
              <a:buFont typeface="Wingdings" panose="05000000000000000000" pitchFamily="2" charset="2"/>
              <a:buChar char="Ø"/>
              <a:defRPr/>
            </a:pPr>
            <a:r>
              <a:rPr lang="uk-UA" sz="1400" dirty="0">
                <a:solidFill>
                  <a:srgbClr val="00B050"/>
                </a:solidFill>
                <a:cs typeface="Arial" panose="020B0604020202020204" pitchFamily="34" charset="0"/>
                <a:hlinkClick r:id="rId5">
                  <a:extLst>
                    <a:ext uri="{A12FA001-AC4F-418D-AE19-62706E023703}">
                      <ahyp:hlinkClr xmlns="" xmlns:ahyp="http://schemas.microsoft.com/office/drawing/2018/hyperlinkcolor" val="tx"/>
                    </a:ext>
                  </a:extLst>
                </a:hlinkClick>
              </a:rPr>
              <a:t>Наказ МОЗ №2205 від 25.09.2020 «Про затвердження Санітарного регламенту для закладів загальної середньої освіти</a:t>
            </a:r>
            <a:r>
              <a:rPr lang="uk-UA" sz="1400" dirty="0">
                <a:solidFill>
                  <a:srgbClr val="00B050"/>
                </a:solidFill>
                <a:cs typeface="Arial" panose="020B0604020202020204" pitchFamily="34" charset="0"/>
              </a:rPr>
              <a:t>»</a:t>
            </a: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6">
                  <a:extLst>
                    <a:ext uri="{A12FA001-AC4F-418D-AE19-62706E023703}">
                      <ahyp:hlinkClr xmlns="" xmlns:ahyp="http://schemas.microsoft.com/office/drawing/2018/hyperlinkcolor" val="tx"/>
                    </a:ext>
                  </a:extLst>
                </a:hlinkClick>
              </a:rPr>
              <a:t>Положення про сертифікацію педагогічних працівників (зі змінами від 24.12.2019 р)</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7">
                  <a:extLst>
                    <a:ext uri="{A12FA001-AC4F-418D-AE19-62706E023703}">
                      <ahyp:hlinkClr xmlns="" xmlns:ahyp="http://schemas.microsoft.com/office/drawing/2018/hyperlinkcolor" val="tx"/>
                    </a:ext>
                  </a:extLst>
                </a:hlinkClick>
              </a:rPr>
              <a:t>Інструкція з діловодства у закладах загальної середньої освіти</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8"/>
              </a:rPr>
              <a:t>Положення</a:t>
            </a:r>
            <a:r>
              <a:rPr lang="ru-RU" sz="1400" b="1" dirty="0">
                <a:solidFill>
                  <a:srgbClr val="00B050"/>
                </a:solidFill>
                <a:cs typeface="Arial" panose="020B0604020202020204" pitchFamily="34" charset="0"/>
                <a:hlinkClick r:id="rId8"/>
              </a:rPr>
              <a:t> про </a:t>
            </a:r>
            <a:r>
              <a:rPr lang="ru-RU" sz="1400" b="1" dirty="0" err="1">
                <a:solidFill>
                  <a:srgbClr val="00B050"/>
                </a:solidFill>
                <a:cs typeface="Arial" panose="020B0604020202020204" pitchFamily="34" charset="0"/>
                <a:hlinkClick r:id="rId8"/>
              </a:rPr>
              <a:t>інституційну</a:t>
            </a:r>
            <a:r>
              <a:rPr lang="ru-RU" sz="1400" b="1" dirty="0">
                <a:solidFill>
                  <a:srgbClr val="00B050"/>
                </a:solidFill>
                <a:cs typeface="Arial" panose="020B0604020202020204" pitchFamily="34" charset="0"/>
                <a:hlinkClick r:id="rId8"/>
              </a:rPr>
              <a:t> та </a:t>
            </a:r>
            <a:r>
              <a:rPr lang="ru-RU" sz="1400" b="1" dirty="0" err="1">
                <a:solidFill>
                  <a:srgbClr val="00B050"/>
                </a:solidFill>
                <a:cs typeface="Arial" panose="020B0604020202020204" pitchFamily="34" charset="0"/>
                <a:hlinkClick r:id="rId8"/>
              </a:rPr>
              <a:t>дуальну</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форми</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здобуття</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повної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загальної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середньої</a:t>
            </a:r>
            <a:r>
              <a:rPr lang="ru-RU" sz="1400" b="1" dirty="0">
                <a:solidFill>
                  <a:srgbClr val="00B050"/>
                </a:solidFill>
                <a:cs typeface="Arial" panose="020B0604020202020204" pitchFamily="34" charset="0"/>
                <a:hlinkClick r:id="rId8"/>
              </a:rPr>
              <a:t> </a:t>
            </a:r>
            <a:r>
              <a:rPr lang="ru-RU" sz="1400" b="1" dirty="0" err="1">
                <a:solidFill>
                  <a:srgbClr val="00B050"/>
                </a:solidFill>
                <a:cs typeface="Arial" panose="020B0604020202020204" pitchFamily="34" charset="0"/>
                <a:hlinkClick r:id="rId8"/>
              </a:rPr>
              <a:t>освіти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затвердженого</a:t>
            </a:r>
            <a:r>
              <a:rPr lang="ru-RU" sz="1400" dirty="0">
                <a:solidFill>
                  <a:srgbClr val="00B050"/>
                </a:solidFill>
                <a:cs typeface="Arial" panose="020B0604020202020204" pitchFamily="34" charset="0"/>
                <a:hlinkClick r:id="rId8"/>
              </a:rPr>
              <a:t> наказом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23 </a:t>
            </a:r>
            <a:r>
              <a:rPr lang="ru-RU" sz="1400" dirty="0" err="1">
                <a:solidFill>
                  <a:srgbClr val="00B050"/>
                </a:solidFill>
                <a:cs typeface="Arial" panose="020B0604020202020204" pitchFamily="34" charset="0"/>
                <a:hlinkClick r:id="rId8"/>
              </a:rPr>
              <a:t>квітня</a:t>
            </a:r>
            <a:r>
              <a:rPr lang="ru-RU" sz="1400" dirty="0">
                <a:solidFill>
                  <a:srgbClr val="00B050"/>
                </a:solidFill>
                <a:cs typeface="Arial" panose="020B0604020202020204" pitchFamily="34" charset="0"/>
                <a:hlinkClick r:id="rId8"/>
              </a:rPr>
              <a:t> 2019 року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536 (</a:t>
            </a:r>
            <a:r>
              <a:rPr lang="ru-RU" sz="1400" dirty="0">
                <a:solidFill>
                  <a:srgbClr val="00B050"/>
                </a:solidFill>
                <a:cs typeface="Arial" panose="020B0604020202020204" pitchFamily="34" charset="0"/>
                <a:hlinkClick r:id="rId8"/>
              </a:rPr>
              <a:t>у </a:t>
            </a:r>
            <a:r>
              <a:rPr lang="ru-RU" sz="1400" dirty="0" err="1">
                <a:solidFill>
                  <a:srgbClr val="00B050"/>
                </a:solidFill>
                <a:cs typeface="Arial" panose="020B0604020202020204" pitchFamily="34" charset="0"/>
                <a:hlinkClick r:id="rId8"/>
              </a:rPr>
              <a:t>редакції</a:t>
            </a:r>
            <a:r>
              <a:rPr lang="ru-RU" sz="1400" dirty="0">
                <a:solidFill>
                  <a:srgbClr val="00B050"/>
                </a:solidFill>
                <a:cs typeface="Arial" panose="020B0604020202020204" pitchFamily="34" charset="0"/>
                <a:hlinkClick r:id="rId8"/>
              </a:rPr>
              <a:t> наказу </a:t>
            </a:r>
            <a:r>
              <a:rPr lang="ru-RU" sz="1400" dirty="0" err="1">
                <a:solidFill>
                  <a:srgbClr val="00B050"/>
                </a:solidFill>
                <a:cs typeface="Arial" panose="020B0604020202020204" pitchFamily="34" charset="0"/>
                <a:hlinkClick r:id="rId8"/>
              </a:rPr>
              <a:t>МОНу</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від</a:t>
            </a:r>
            <a:r>
              <a:rPr lang="ru-RU" sz="1400" dirty="0">
                <a:solidFill>
                  <a:srgbClr val="00B050"/>
                </a:solidFill>
                <a:cs typeface="Arial" panose="020B0604020202020204" pitchFamily="34" charset="0"/>
                <a:hlinkClick r:id="rId8"/>
              </a:rPr>
              <a:t> 10 лютого 2021 року </a:t>
            </a:r>
            <a:r>
              <a:rPr lang="en-US" sz="1400" dirty="0">
                <a:solidFill>
                  <a:srgbClr val="00B050"/>
                </a:solidFill>
                <a:cs typeface="Arial" panose="020B0604020202020204" pitchFamily="34" charset="0"/>
                <a:hlinkClick r:id="rId8"/>
              </a:rPr>
              <a:t>No 160), </a:t>
            </a:r>
            <a:r>
              <a:rPr lang="ru-RU" sz="1400" dirty="0" err="1">
                <a:solidFill>
                  <a:srgbClr val="00B050"/>
                </a:solidFill>
                <a:cs typeface="Arial" panose="020B0604020202020204" pitchFamily="34" charset="0"/>
                <a:hlinkClick r:id="rId8"/>
              </a:rPr>
              <a:t>зареєстрованим</a:t>
            </a:r>
            <a:r>
              <a:rPr lang="ru-RU" sz="1400" dirty="0">
                <a:solidFill>
                  <a:srgbClr val="00B050"/>
                </a:solidFill>
                <a:cs typeface="Arial" panose="020B0604020202020204" pitchFamily="34" charset="0"/>
                <a:hlinkClick r:id="rId8"/>
              </a:rPr>
              <a:t> в </a:t>
            </a:r>
            <a:r>
              <a:rPr lang="ru-RU" sz="1400" dirty="0" err="1">
                <a:solidFill>
                  <a:srgbClr val="00B050"/>
                </a:solidFill>
                <a:cs typeface="Arial" panose="020B0604020202020204" pitchFamily="34" charset="0"/>
                <a:hlinkClick r:id="rId8"/>
              </a:rPr>
              <a:t>Міністерстві</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юстиції</a:t>
            </a:r>
            <a:r>
              <a:rPr lang="ru-RU" sz="1400" dirty="0">
                <a:solidFill>
                  <a:srgbClr val="00B050"/>
                </a:solidFill>
                <a:cs typeface="Arial" panose="020B0604020202020204" pitchFamily="34" charset="0"/>
                <a:hlinkClick r:id="rId8"/>
              </a:rPr>
              <a:t> </a:t>
            </a:r>
            <a:r>
              <a:rPr lang="ru-RU" sz="1400" dirty="0" err="1">
                <a:solidFill>
                  <a:srgbClr val="00B050"/>
                </a:solidFill>
                <a:cs typeface="Arial" panose="020B0604020202020204" pitchFamily="34" charset="0"/>
                <a:hlinkClick r:id="rId8"/>
              </a:rPr>
              <a:t>України</a:t>
            </a:r>
            <a:r>
              <a:rPr lang="ru-RU" sz="1400" dirty="0">
                <a:solidFill>
                  <a:srgbClr val="00B050"/>
                </a:solidFill>
                <a:cs typeface="Arial" panose="020B0604020202020204" pitchFamily="34" charset="0"/>
                <a:hlinkClick r:id="rId8"/>
              </a:rPr>
              <a:t> 22 </a:t>
            </a:r>
            <a:r>
              <a:rPr lang="ru-RU" sz="1400" dirty="0" err="1">
                <a:solidFill>
                  <a:srgbClr val="00B050"/>
                </a:solidFill>
                <a:cs typeface="Arial" panose="020B0604020202020204" pitchFamily="34" charset="0"/>
                <a:hlinkClick r:id="rId8"/>
              </a:rPr>
              <a:t>травня</a:t>
            </a:r>
            <a:r>
              <a:rPr lang="ru-RU" sz="1400" dirty="0">
                <a:solidFill>
                  <a:srgbClr val="00B050"/>
                </a:solidFill>
                <a:cs typeface="Arial" panose="020B0604020202020204" pitchFamily="34" charset="0"/>
                <a:hlinkClick r:id="rId8"/>
              </a:rPr>
              <a:t> 2019 р. за </a:t>
            </a:r>
            <a:r>
              <a:rPr lang="uk-UA" sz="1400" dirty="0">
                <a:solidFill>
                  <a:srgbClr val="00B050"/>
                </a:solidFill>
                <a:cs typeface="Arial" panose="020B0604020202020204" pitchFamily="34" charset="0"/>
                <a:hlinkClick r:id="rId8"/>
              </a:rPr>
              <a:t>№</a:t>
            </a:r>
            <a:r>
              <a:rPr lang="en-US" sz="1400" dirty="0">
                <a:solidFill>
                  <a:srgbClr val="00B050"/>
                </a:solidFill>
                <a:cs typeface="Arial" panose="020B0604020202020204" pitchFamily="34" charset="0"/>
                <a:hlinkClick r:id="rId8"/>
              </a:rPr>
              <a:t> </a:t>
            </a:r>
            <a:r>
              <a:rPr lang="en-US" sz="1400" dirty="0" smtClean="0">
                <a:solidFill>
                  <a:srgbClr val="00B050"/>
                </a:solidFill>
                <a:cs typeface="Arial" panose="020B0604020202020204" pitchFamily="34" charset="0"/>
                <a:hlinkClick r:id="rId8"/>
              </a:rPr>
              <a:t>547/33518</a:t>
            </a:r>
            <a:endParaRPr lang="ru-RU" sz="1400" dirty="0">
              <a:solidFill>
                <a:srgbClr val="00B050"/>
              </a:solidFill>
              <a:cs typeface="Arial" panose="020B0604020202020204" pitchFamily="34" charset="0"/>
            </a:endParaRPr>
          </a:p>
        </p:txBody>
      </p:sp>
    </p:spTree>
    <p:extLst>
      <p:ext uri="{BB962C8B-B14F-4D97-AF65-F5344CB8AC3E}">
        <p14:creationId xmlns:p14="http://schemas.microsoft.com/office/powerpoint/2010/main" val="1016748197"/>
      </p:ext>
    </p:extLst>
  </p:cSld>
  <p:clrMapOvr>
    <a:masterClrMapping/>
  </p:clrMapOvr>
  <p:transition spd="slow">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120" y="677648"/>
            <a:ext cx="7294880" cy="431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846246"/>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569" y="370841"/>
            <a:ext cx="7751618" cy="459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420"/>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697" y="415636"/>
            <a:ext cx="7512303" cy="47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93612"/>
      </p:ext>
    </p:extLst>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08" y="536172"/>
            <a:ext cx="7564258" cy="445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72883"/>
      </p:ext>
    </p:extLst>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307" y="476135"/>
            <a:ext cx="7522693" cy="442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286261"/>
      </p:ext>
    </p:extLst>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577" y="463896"/>
            <a:ext cx="7481130" cy="449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19791"/>
      </p:ext>
    </p:extLst>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sp>
        <p:nvSpPr>
          <p:cNvPr id="5" name="Прямоугольник 4"/>
          <p:cNvSpPr/>
          <p:nvPr/>
        </p:nvSpPr>
        <p:spPr>
          <a:xfrm>
            <a:off x="1512916" y="304984"/>
            <a:ext cx="7491845" cy="561692"/>
          </a:xfrm>
          <a:prstGeom prst="rect">
            <a:avLst/>
          </a:prstGeom>
        </p:spPr>
        <p:txBody>
          <a:bodyPr wrap="square" lIns="68580" tIns="34290" rIns="68580" bIns="34290">
            <a:spAutoFit/>
          </a:bodyPr>
          <a:lstStyle/>
          <a:p>
            <a:pPr algn="ctr"/>
            <a:r>
              <a:rPr lang="uk-UA" sz="3200" b="1" dirty="0">
                <a:solidFill>
                  <a:srgbClr val="00B050"/>
                </a:solidFill>
                <a:latin typeface="Calibri" pitchFamily="34" charset="0"/>
                <a:cs typeface="Calibri" pitchFamily="34" charset="0"/>
              </a:rPr>
              <a:t>Структура освітньої програми</a:t>
            </a:r>
          </a:p>
        </p:txBody>
      </p:sp>
      <p:sp>
        <p:nvSpPr>
          <p:cNvPr id="6" name="Прямоугольник 5"/>
          <p:cNvSpPr/>
          <p:nvPr/>
        </p:nvSpPr>
        <p:spPr>
          <a:xfrm>
            <a:off x="378945" y="1363233"/>
            <a:ext cx="3382609" cy="284693"/>
          </a:xfrm>
          <a:prstGeom prst="rect">
            <a:avLst/>
          </a:prstGeom>
        </p:spPr>
        <p:txBody>
          <a:bodyPr wrap="square" lIns="68580" tIns="34290" rIns="68580" bIns="34290">
            <a:spAutoFit/>
          </a:bodyPr>
          <a:lstStyle/>
          <a:p>
            <a:r>
              <a:rPr lang="uk-UA" b="1" dirty="0">
                <a:solidFill>
                  <a:schemeClr val="accent1">
                    <a:lumMod val="50000"/>
                  </a:schemeClr>
                </a:solidFill>
                <a:latin typeface="e-Ukraine"/>
              </a:rPr>
              <a:t>1.    Пояснювальна записка</a:t>
            </a:r>
            <a:endParaRPr lang="uk-UA" b="1" i="0" dirty="0">
              <a:solidFill>
                <a:schemeClr val="accent1">
                  <a:lumMod val="50000"/>
                </a:schemeClr>
              </a:solidFill>
              <a:effectLst/>
              <a:latin typeface="e-Ukraine"/>
            </a:endParaRPr>
          </a:p>
        </p:txBody>
      </p:sp>
      <p:sp>
        <p:nvSpPr>
          <p:cNvPr id="7" name="Прямоугольник 6"/>
          <p:cNvSpPr/>
          <p:nvPr/>
        </p:nvSpPr>
        <p:spPr>
          <a:xfrm>
            <a:off x="378945" y="1674250"/>
            <a:ext cx="7386296" cy="284693"/>
          </a:xfrm>
          <a:prstGeom prst="rect">
            <a:avLst/>
          </a:prstGeom>
        </p:spPr>
        <p:txBody>
          <a:bodyPr wrap="square" lIns="68580" tIns="34290" rIns="68580" bIns="34290">
            <a:spAutoFit/>
          </a:bodyPr>
          <a:lstStyle/>
          <a:p>
            <a:pPr algn="just"/>
            <a:r>
              <a:rPr lang="ru-RU" b="1" dirty="0">
                <a:solidFill>
                  <a:srgbClr val="1D1D1B"/>
                </a:solidFill>
                <a:latin typeface="e-Ukraine"/>
              </a:rPr>
              <a:t>2.    Вимоги до осіб, які можуть розпочати навчання за освітньою програмою </a:t>
            </a:r>
            <a:endParaRPr lang="ru-RU" b="1" i="0" dirty="0">
              <a:solidFill>
                <a:srgbClr val="1D1D1B"/>
              </a:solidFill>
              <a:effectLst/>
              <a:latin typeface="e-Ukraine"/>
            </a:endParaRPr>
          </a:p>
        </p:txBody>
      </p:sp>
      <p:sp>
        <p:nvSpPr>
          <p:cNvPr id="8" name="Прямоугольник 7"/>
          <p:cNvSpPr/>
          <p:nvPr/>
        </p:nvSpPr>
        <p:spPr>
          <a:xfrm>
            <a:off x="378945" y="2044191"/>
            <a:ext cx="6295112" cy="284693"/>
          </a:xfrm>
          <a:prstGeom prst="rect">
            <a:avLst/>
          </a:prstGeom>
        </p:spPr>
        <p:txBody>
          <a:bodyPr wrap="square" lIns="68580" tIns="34290" rIns="68580" bIns="34290">
            <a:spAutoFit/>
          </a:bodyPr>
          <a:lstStyle/>
          <a:p>
            <a:r>
              <a:rPr lang="ru-RU" b="1" dirty="0">
                <a:solidFill>
                  <a:srgbClr val="1D1D1B"/>
                </a:solidFill>
                <a:latin typeface="e-Ukraine"/>
              </a:rPr>
              <a:t>3.    Загальний обсяг навчального навантаження</a:t>
            </a:r>
            <a:endParaRPr lang="ru-RU" b="1" i="0" dirty="0">
              <a:solidFill>
                <a:srgbClr val="1D1D1B"/>
              </a:solidFill>
              <a:effectLst/>
              <a:latin typeface="e-Ukraine"/>
            </a:endParaRPr>
          </a:p>
        </p:txBody>
      </p:sp>
      <p:sp>
        <p:nvSpPr>
          <p:cNvPr id="9" name="Прямоугольник 8"/>
          <p:cNvSpPr/>
          <p:nvPr/>
        </p:nvSpPr>
        <p:spPr>
          <a:xfrm>
            <a:off x="378944" y="2357127"/>
            <a:ext cx="6336815" cy="284693"/>
          </a:xfrm>
          <a:prstGeom prst="rect">
            <a:avLst/>
          </a:prstGeom>
        </p:spPr>
        <p:txBody>
          <a:bodyPr wrap="square" lIns="68580" tIns="34290" rIns="68580" bIns="34290">
            <a:spAutoFit/>
          </a:bodyPr>
          <a:lstStyle/>
          <a:p>
            <a:r>
              <a:rPr lang="ru-RU" b="1" dirty="0">
                <a:solidFill>
                  <a:srgbClr val="1D1D1B"/>
                </a:solidFill>
                <a:latin typeface="e-Ukraine"/>
              </a:rPr>
              <a:t>4.    Опис очікуваних результатів навчання за освітніми галузями</a:t>
            </a:r>
            <a:endParaRPr lang="ru-RU" b="1" i="0" dirty="0">
              <a:solidFill>
                <a:srgbClr val="1D1D1B"/>
              </a:solidFill>
              <a:effectLst/>
              <a:latin typeface="e-Ukraine"/>
            </a:endParaRPr>
          </a:p>
        </p:txBody>
      </p:sp>
      <p:sp>
        <p:nvSpPr>
          <p:cNvPr id="10" name="Прямоугольник 9"/>
          <p:cNvSpPr/>
          <p:nvPr/>
        </p:nvSpPr>
        <p:spPr>
          <a:xfrm>
            <a:off x="378945" y="2680665"/>
            <a:ext cx="8186397" cy="284693"/>
          </a:xfrm>
          <a:prstGeom prst="rect">
            <a:avLst/>
          </a:prstGeom>
        </p:spPr>
        <p:txBody>
          <a:bodyPr wrap="square" lIns="68580" tIns="34290" rIns="68580" bIns="34290">
            <a:spAutoFit/>
          </a:bodyPr>
          <a:lstStyle/>
          <a:p>
            <a:r>
              <a:rPr lang="ru-RU" b="1" dirty="0">
                <a:solidFill>
                  <a:srgbClr val="1D1D1B"/>
                </a:solidFill>
                <a:latin typeface="e-Ukraine"/>
              </a:rPr>
              <a:t>5.    Перелік варіантів типових навчальних планів та модельних навчальних програм</a:t>
            </a:r>
            <a:endParaRPr lang="ru-RU" b="1" i="0" dirty="0">
              <a:solidFill>
                <a:srgbClr val="1D1D1B"/>
              </a:solidFill>
              <a:effectLst/>
              <a:latin typeface="e-Ukraine"/>
            </a:endParaRPr>
          </a:p>
        </p:txBody>
      </p:sp>
      <p:sp>
        <p:nvSpPr>
          <p:cNvPr id="11" name="Прямоугольник 10"/>
          <p:cNvSpPr/>
          <p:nvPr/>
        </p:nvSpPr>
        <p:spPr>
          <a:xfrm>
            <a:off x="378943" y="2974156"/>
            <a:ext cx="6336815" cy="284693"/>
          </a:xfrm>
          <a:prstGeom prst="rect">
            <a:avLst/>
          </a:prstGeom>
        </p:spPr>
        <p:txBody>
          <a:bodyPr wrap="square" lIns="68580" tIns="34290" rIns="68580" bIns="34290">
            <a:spAutoFit/>
          </a:bodyPr>
          <a:lstStyle/>
          <a:p>
            <a:r>
              <a:rPr lang="ru-RU" b="1" dirty="0">
                <a:solidFill>
                  <a:srgbClr val="1D1D1B"/>
                </a:solidFill>
                <a:latin typeface="e-Ukraine"/>
              </a:rPr>
              <a:t>6.    Форми організації освітнього процесу та методи навчання</a:t>
            </a:r>
            <a:endParaRPr lang="ru-RU" b="1" i="0" dirty="0">
              <a:solidFill>
                <a:srgbClr val="1D1D1B"/>
              </a:solidFill>
              <a:effectLst/>
              <a:latin typeface="e-Ukraine"/>
            </a:endParaRPr>
          </a:p>
        </p:txBody>
      </p:sp>
      <p:sp>
        <p:nvSpPr>
          <p:cNvPr id="12" name="Прямоугольник 11"/>
          <p:cNvSpPr/>
          <p:nvPr/>
        </p:nvSpPr>
        <p:spPr>
          <a:xfrm>
            <a:off x="378945" y="3284641"/>
            <a:ext cx="3504806" cy="284693"/>
          </a:xfrm>
          <a:prstGeom prst="rect">
            <a:avLst/>
          </a:prstGeom>
        </p:spPr>
        <p:txBody>
          <a:bodyPr wrap="none" lIns="68580" tIns="34290" rIns="68580" bIns="34290">
            <a:spAutoFit/>
          </a:bodyPr>
          <a:lstStyle/>
          <a:p>
            <a:r>
              <a:rPr lang="uk-UA" b="1" dirty="0">
                <a:solidFill>
                  <a:srgbClr val="1D1D1B"/>
                </a:solidFill>
                <a:latin typeface="e-Ukraine"/>
              </a:rPr>
              <a:t>7.    Опис інструментарію оцінювання</a:t>
            </a:r>
            <a:endParaRPr lang="uk-UA" b="1" i="0" dirty="0">
              <a:solidFill>
                <a:srgbClr val="1D1D1B"/>
              </a:solidFill>
              <a:effectLst/>
              <a:latin typeface="e-Ukraine"/>
            </a:endParaRPr>
          </a:p>
        </p:txBody>
      </p:sp>
    </p:spTree>
    <p:extLst>
      <p:ext uri="{BB962C8B-B14F-4D97-AF65-F5344CB8AC3E}">
        <p14:creationId xmlns:p14="http://schemas.microsoft.com/office/powerpoint/2010/main" val="231123829"/>
      </p:ext>
    </p:extLst>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531" b="11155"/>
          <a:stretch/>
        </p:blipFill>
        <p:spPr bwMode="auto">
          <a:xfrm>
            <a:off x="3159760" y="0"/>
            <a:ext cx="4395585" cy="128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1" y="1148080"/>
            <a:ext cx="6874624" cy="399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69358"/>
      </p:ext>
    </p:extLst>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2153920" y="1342159"/>
            <a:ext cx="6868160" cy="337804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tx2"/>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tx2"/>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tx2"/>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tx2"/>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tx2"/>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139700" indent="0">
              <a:buNone/>
              <a:defRPr/>
            </a:pPr>
            <a:r>
              <a:rPr lang="ru-RU" sz="3200" dirty="0" smtClean="0">
                <a:solidFill>
                  <a:srgbClr val="00B050"/>
                </a:solidFill>
                <a:latin typeface="+mn-lt"/>
              </a:rPr>
              <a:t>ВПРАВА</a:t>
            </a:r>
          </a:p>
          <a:p>
            <a:pPr marL="139700" indent="0">
              <a:buNone/>
              <a:defRPr/>
            </a:pPr>
            <a:r>
              <a:rPr lang="ru-RU" sz="3200" dirty="0" smtClean="0">
                <a:solidFill>
                  <a:srgbClr val="0070C0"/>
                </a:solidFill>
                <a:latin typeface="+mn-lt"/>
              </a:rPr>
              <a:t>«</a:t>
            </a:r>
            <a:r>
              <a:rPr lang="ru-RU" sz="3200" dirty="0" err="1" smtClean="0">
                <a:solidFill>
                  <a:srgbClr val="0070C0"/>
                </a:solidFill>
                <a:latin typeface="+mn-lt"/>
              </a:rPr>
              <a:t>Добрі</a:t>
            </a:r>
            <a:r>
              <a:rPr lang="ru-RU" sz="3200" dirty="0" smtClean="0">
                <a:solidFill>
                  <a:srgbClr val="0070C0"/>
                </a:solidFill>
                <a:latin typeface="+mn-lt"/>
              </a:rPr>
              <a:t> </a:t>
            </a:r>
            <a:r>
              <a:rPr lang="ru-RU" sz="3200" dirty="0" err="1" smtClean="0">
                <a:solidFill>
                  <a:srgbClr val="0070C0"/>
                </a:solidFill>
                <a:latin typeface="+mn-lt"/>
              </a:rPr>
              <a:t>побажання</a:t>
            </a:r>
            <a:r>
              <a:rPr lang="ru-RU" sz="3200" dirty="0" smtClean="0">
                <a:solidFill>
                  <a:srgbClr val="0070C0"/>
                </a:solidFill>
                <a:latin typeface="+mn-lt"/>
              </a:rPr>
              <a:t>».</a:t>
            </a:r>
          </a:p>
          <a:p>
            <a:pPr marL="139700" indent="0">
              <a:buNone/>
              <a:defRPr/>
            </a:pPr>
            <a:r>
              <a:rPr lang="ru-RU" sz="3200" dirty="0" err="1" smtClean="0">
                <a:solidFill>
                  <a:srgbClr val="00B050"/>
                </a:solidFill>
                <a:latin typeface="+mn-lt"/>
              </a:rPr>
              <a:t>Завдання</a:t>
            </a:r>
            <a:r>
              <a:rPr lang="ru-RU" sz="3200" dirty="0" smtClean="0">
                <a:solidFill>
                  <a:srgbClr val="00B050"/>
                </a:solidFill>
                <a:latin typeface="+mn-lt"/>
              </a:rPr>
              <a:t> по колу </a:t>
            </a:r>
            <a:r>
              <a:rPr lang="ru-RU" sz="3200" dirty="0" err="1" smtClean="0">
                <a:solidFill>
                  <a:srgbClr val="00B050"/>
                </a:solidFill>
                <a:latin typeface="+mn-lt"/>
              </a:rPr>
              <a:t>передати</a:t>
            </a:r>
            <a:r>
              <a:rPr lang="ru-RU" sz="3200" dirty="0" smtClean="0">
                <a:solidFill>
                  <a:srgbClr val="00B050"/>
                </a:solidFill>
                <a:latin typeface="+mn-lt"/>
              </a:rPr>
              <a:t> один одному </a:t>
            </a:r>
            <a:r>
              <a:rPr lang="ru-RU" sz="3200" dirty="0" err="1" smtClean="0">
                <a:solidFill>
                  <a:srgbClr val="00B050"/>
                </a:solidFill>
                <a:latin typeface="+mn-lt"/>
              </a:rPr>
              <a:t>якесь</a:t>
            </a:r>
            <a:r>
              <a:rPr lang="ru-RU" sz="3200" dirty="0" smtClean="0">
                <a:solidFill>
                  <a:srgbClr val="00B050"/>
                </a:solidFill>
                <a:latin typeface="+mn-lt"/>
              </a:rPr>
              <a:t> </a:t>
            </a:r>
            <a:r>
              <a:rPr lang="ru-RU" sz="3200" dirty="0" err="1" smtClean="0">
                <a:solidFill>
                  <a:srgbClr val="00B050"/>
                </a:solidFill>
                <a:latin typeface="+mn-lt"/>
              </a:rPr>
              <a:t>гарне</a:t>
            </a:r>
            <a:r>
              <a:rPr lang="ru-RU" sz="3200" dirty="0" smtClean="0">
                <a:solidFill>
                  <a:srgbClr val="00B050"/>
                </a:solidFill>
                <a:latin typeface="+mn-lt"/>
              </a:rPr>
              <a:t> </a:t>
            </a:r>
            <a:r>
              <a:rPr lang="ru-RU" sz="3200" dirty="0" err="1" smtClean="0">
                <a:solidFill>
                  <a:srgbClr val="00B050"/>
                </a:solidFill>
                <a:latin typeface="+mn-lt"/>
              </a:rPr>
              <a:t>побажання</a:t>
            </a:r>
            <a:r>
              <a:rPr lang="ru-RU" sz="3200" dirty="0" smtClean="0">
                <a:solidFill>
                  <a:srgbClr val="00B050"/>
                </a:solidFill>
                <a:latin typeface="+mn-lt"/>
              </a:rPr>
              <a:t> за </a:t>
            </a:r>
            <a:r>
              <a:rPr lang="ru-RU" sz="3200" dirty="0" err="1" smtClean="0">
                <a:solidFill>
                  <a:srgbClr val="00B050"/>
                </a:solidFill>
                <a:latin typeface="+mn-lt"/>
              </a:rPr>
              <a:t>допомогою</a:t>
            </a:r>
            <a:r>
              <a:rPr lang="ru-RU" sz="3200" dirty="0" smtClean="0">
                <a:solidFill>
                  <a:srgbClr val="00B050"/>
                </a:solidFill>
                <a:latin typeface="+mn-lt"/>
              </a:rPr>
              <a:t> </a:t>
            </a:r>
            <a:r>
              <a:rPr lang="ru-RU" sz="3200" dirty="0" err="1" smtClean="0">
                <a:solidFill>
                  <a:srgbClr val="00B050"/>
                </a:solidFill>
                <a:latin typeface="+mn-lt"/>
              </a:rPr>
              <a:t>міміки</a:t>
            </a:r>
            <a:r>
              <a:rPr lang="ru-RU" sz="3200" dirty="0" smtClean="0">
                <a:solidFill>
                  <a:srgbClr val="00B050"/>
                </a:solidFill>
                <a:latin typeface="+mn-lt"/>
              </a:rPr>
              <a:t> й </a:t>
            </a:r>
            <a:r>
              <a:rPr lang="ru-RU" sz="3200" dirty="0" err="1" smtClean="0">
                <a:solidFill>
                  <a:srgbClr val="00B050"/>
                </a:solidFill>
                <a:latin typeface="+mn-lt"/>
              </a:rPr>
              <a:t>жестів</a:t>
            </a:r>
            <a:r>
              <a:rPr lang="ru-RU" sz="3200" dirty="0" smtClean="0">
                <a:solidFill>
                  <a:srgbClr val="00B050"/>
                </a:solidFill>
                <a:latin typeface="+mn-lt"/>
              </a:rPr>
              <a:t>.</a:t>
            </a:r>
          </a:p>
          <a:p>
            <a:pPr>
              <a:defRPr/>
            </a:pPr>
            <a:endParaRPr lang="ru-RU" dirty="0">
              <a:solidFill>
                <a:srgbClr val="FF0000"/>
              </a:solidFill>
            </a:endParaRPr>
          </a:p>
        </p:txBody>
      </p:sp>
      <p:pic>
        <p:nvPicPr>
          <p:cNvPr id="4" name="Picture 4" descr="D:\Виховні заходи\ДР ШКОЛИ 2016-2017\ми-ый-смай-ик-евушки-manga-54790112.jpg"/>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b="7434"/>
          <a:stretch/>
        </p:blipFill>
        <p:spPr bwMode="auto">
          <a:xfrm>
            <a:off x="556320" y="1893914"/>
            <a:ext cx="1345268" cy="130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89502"/>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480481" y="0"/>
            <a:ext cx="6663519" cy="1639423"/>
          </a:xfrm>
          <a:prstGeom prst="rect">
            <a:avLst/>
          </a:prstGeom>
        </p:spPr>
        <p:txBody>
          <a:bodyPr lIns="68580" tIns="34290" rIns="68580" bIns="3429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000" b="1" dirty="0">
                <a:solidFill>
                  <a:schemeClr val="accent6">
                    <a:lumMod val="75000"/>
                  </a:schemeClr>
                </a:solidFill>
                <a:latin typeface="Arial" panose="020B0604020202020204" pitchFamily="34" charset="0"/>
                <a:cs typeface="Arial" panose="020B0604020202020204" pitchFamily="34" charset="0"/>
              </a:rPr>
              <a:t>Комунальна установа «Центр професійного розвитку педагогічних працівників Вінницької міської ради</a:t>
            </a:r>
          </a:p>
          <a:p>
            <a:pPr algn="ctr"/>
            <a:r>
              <a:rPr lang="uk-UA" sz="3000" b="1" dirty="0">
                <a:solidFill>
                  <a:schemeClr val="accent6">
                    <a:lumMod val="75000"/>
                  </a:schemeClr>
                </a:solidFill>
                <a:latin typeface="Arial" panose="020B0604020202020204" pitchFamily="34" charset="0"/>
                <a:cs typeface="Arial" panose="020B0604020202020204" pitchFamily="34" charset="0"/>
              </a:rPr>
              <a:t>або КУ №ЦПРПП ВМР»</a:t>
            </a:r>
          </a:p>
        </p:txBody>
      </p:sp>
      <p:sp>
        <p:nvSpPr>
          <p:cNvPr id="6" name="Прямоугольник 5"/>
          <p:cNvSpPr/>
          <p:nvPr/>
        </p:nvSpPr>
        <p:spPr>
          <a:xfrm>
            <a:off x="188588" y="4094036"/>
            <a:ext cx="3947234" cy="484748"/>
          </a:xfrm>
          <a:prstGeom prst="rect">
            <a:avLst/>
          </a:prstGeom>
        </p:spPr>
        <p:txBody>
          <a:bodyPr wrap="none" lIns="68580" tIns="34290" rIns="68580" bIns="34290">
            <a:spAutoFit/>
          </a:bodyPr>
          <a:lstStyle/>
          <a:p>
            <a:r>
              <a:rPr lang="en-US" sz="2700" dirty="0">
                <a:hlinkClick r:id="rId2"/>
              </a:rPr>
              <a:t>https://cprvmr.edu.vn.ua/</a:t>
            </a:r>
            <a:endParaRPr lang="uk-UA" sz="2700" dirty="0"/>
          </a:p>
        </p:txBody>
      </p:sp>
      <p:pic>
        <p:nvPicPr>
          <p:cNvPr id="7" name="Рисунок 6">
            <a:extLst>
              <a:ext uri="{FF2B5EF4-FFF2-40B4-BE49-F238E27FC236}">
                <a16:creationId xmlns:a16="http://schemas.microsoft.com/office/drawing/2014/main" xmlns="" id="{057E88D9-2F33-4175-8D76-7FD3BD448EC4}"/>
              </a:ext>
            </a:extLst>
          </p:cNvPr>
          <p:cNvPicPr>
            <a:picLocks noChangeAspect="1"/>
          </p:cNvPicPr>
          <p:nvPr/>
        </p:nvPicPr>
        <p:blipFill>
          <a:blip r:embed="rId3"/>
          <a:stretch>
            <a:fillRect/>
          </a:stretch>
        </p:blipFill>
        <p:spPr>
          <a:xfrm>
            <a:off x="0" y="49577"/>
            <a:ext cx="1889760" cy="1911303"/>
          </a:xfrm>
          <a:prstGeom prst="rect">
            <a:avLst/>
          </a:prstGeom>
        </p:spPr>
      </p:pic>
      <p:sp>
        <p:nvSpPr>
          <p:cNvPr id="8" name="TextBox 7"/>
          <p:cNvSpPr txBox="1"/>
          <p:nvPr/>
        </p:nvSpPr>
        <p:spPr>
          <a:xfrm>
            <a:off x="188588" y="1960880"/>
            <a:ext cx="4086696" cy="900246"/>
          </a:xfrm>
          <a:prstGeom prst="rect">
            <a:avLst/>
          </a:prstGeom>
          <a:noFill/>
        </p:spPr>
        <p:txBody>
          <a:bodyPr wrap="none" lIns="68580" tIns="34290" rIns="68580" bIns="34290" rtlCol="0">
            <a:spAutoFit/>
          </a:bodyPr>
          <a:lstStyle/>
          <a:p>
            <a:pPr algn="ctr"/>
            <a:r>
              <a:rPr lang="uk-UA" sz="2700" b="1" dirty="0">
                <a:solidFill>
                  <a:schemeClr val="accent6">
                    <a:lumMod val="75000"/>
                  </a:schemeClr>
                </a:solidFill>
              </a:rPr>
              <a:t>Адреса Центру: </a:t>
            </a:r>
          </a:p>
          <a:p>
            <a:pPr algn="ctr"/>
            <a:r>
              <a:rPr lang="uk-UA" sz="2700" b="1" dirty="0">
                <a:solidFill>
                  <a:schemeClr val="accent6">
                    <a:lumMod val="75000"/>
                  </a:schemeClr>
                </a:solidFill>
              </a:rPr>
              <a:t>м. Вінниця вул. Мури 4</a:t>
            </a:r>
            <a:endParaRPr lang="ru-RU" sz="2700" b="1" dirty="0">
              <a:solidFill>
                <a:schemeClr val="accent6">
                  <a:lumMod val="75000"/>
                </a:schemeClr>
              </a:solidFill>
            </a:endParaRPr>
          </a:p>
        </p:txBody>
      </p:sp>
      <p:graphicFrame>
        <p:nvGraphicFramePr>
          <p:cNvPr id="9" name="Схема 8"/>
          <p:cNvGraphicFramePr/>
          <p:nvPr>
            <p:extLst>
              <p:ext uri="{D42A27DB-BD31-4B8C-83A1-F6EECF244321}">
                <p14:modId xmlns:p14="http://schemas.microsoft.com/office/powerpoint/2010/main" val="1539092762"/>
              </p:ext>
            </p:extLst>
          </p:nvPr>
        </p:nvGraphicFramePr>
        <p:xfrm>
          <a:off x="3312160" y="1639423"/>
          <a:ext cx="6217391" cy="3379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467576" y="2982568"/>
            <a:ext cx="2844368" cy="900246"/>
          </a:xfrm>
          <a:prstGeom prst="rect">
            <a:avLst/>
          </a:prstGeom>
        </p:spPr>
        <p:txBody>
          <a:bodyPr wrap="none" lIns="68580" tIns="34290" rIns="68580" bIns="34290">
            <a:spAutoFit/>
          </a:bodyPr>
          <a:lstStyle/>
          <a:p>
            <a:pPr algn="ctr"/>
            <a:r>
              <a:rPr lang="uk-UA" sz="2700" b="1" dirty="0">
                <a:solidFill>
                  <a:schemeClr val="accent6">
                    <a:lumMod val="75000"/>
                  </a:schemeClr>
                </a:solidFill>
                <a:latin typeface="Arial" panose="020B0604020202020204" pitchFamily="34" charset="0"/>
                <a:cs typeface="Arial" panose="020B0604020202020204" pitchFamily="34" charset="0"/>
              </a:rPr>
              <a:t>Сайт Центру за </a:t>
            </a:r>
            <a:endParaRPr lang="uk-UA" sz="2700" b="1" dirty="0" smtClean="0">
              <a:solidFill>
                <a:schemeClr val="accent6">
                  <a:lumMod val="75000"/>
                </a:schemeClr>
              </a:solidFill>
              <a:latin typeface="Arial" panose="020B0604020202020204" pitchFamily="34" charset="0"/>
              <a:cs typeface="Arial" panose="020B0604020202020204" pitchFamily="34" charset="0"/>
            </a:endParaRPr>
          </a:p>
          <a:p>
            <a:pPr algn="ctr"/>
            <a:r>
              <a:rPr lang="uk-UA" sz="2700" b="1" dirty="0" smtClean="0">
                <a:solidFill>
                  <a:schemeClr val="accent6">
                    <a:lumMod val="75000"/>
                  </a:schemeClr>
                </a:solidFill>
                <a:latin typeface="Arial" panose="020B0604020202020204" pitchFamily="34" charset="0"/>
                <a:cs typeface="Arial" panose="020B0604020202020204" pitchFamily="34" charset="0"/>
              </a:rPr>
              <a:t>покликанням</a:t>
            </a:r>
            <a:r>
              <a:rPr lang="uk-UA" sz="2700" b="1" dirty="0">
                <a:solidFill>
                  <a:schemeClr val="accent6">
                    <a:lumMod val="75000"/>
                  </a:schemeClr>
                </a:solidFill>
                <a:latin typeface="Arial" panose="020B0604020202020204" pitchFamily="34" charset="0"/>
                <a:cs typeface="Arial" panose="020B0604020202020204" pitchFamily="34" charset="0"/>
              </a:rPr>
              <a:t>:</a:t>
            </a:r>
            <a:endParaRPr lang="uk-UA" sz="27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66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2">
            <a:extLst>
              <a:ext uri="{FF2B5EF4-FFF2-40B4-BE49-F238E27FC236}">
                <a16:creationId xmlns="" xmlns:a16="http://schemas.microsoft.com/office/drawing/2014/main" id="{517E708D-EB1D-46E1-8500-8440267B363C}"/>
              </a:ext>
            </a:extLst>
          </p:cNvPr>
          <p:cNvSpPr/>
          <p:nvPr/>
        </p:nvSpPr>
        <p:spPr>
          <a:xfrm>
            <a:off x="1704974" y="19878"/>
            <a:ext cx="7439026"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Документи</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що</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регламентують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освітню</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дііяльність</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 у 2023/2024 </a:t>
            </a:r>
            <a:r>
              <a:rPr kumimoji="0" lang="ru-RU" sz="2400" b="1" i="0" u="none" strike="noStrike" kern="1200" cap="none" spc="0" normalizeH="0" baseline="0" noProof="0" dirty="0" err="1">
                <a:ln>
                  <a:noFill/>
                </a:ln>
                <a:solidFill>
                  <a:srgbClr val="019003"/>
                </a:solidFill>
                <a:effectLst/>
                <a:uLnTx/>
                <a:uFillTx/>
                <a:latin typeface="Times New Roman" pitchFamily="18" charset="0"/>
                <a:ea typeface="+mn-ea"/>
                <a:cs typeface="Times New Roman" pitchFamily="18" charset="0"/>
              </a:rPr>
              <a:t>н.р</a:t>
            </a:r>
            <a:r>
              <a:rPr kumimoji="0" lang="ru-RU" sz="2400" b="1" i="0" u="none" strike="noStrike" kern="1200" cap="none" spc="0" normalizeH="0" baseline="0" noProof="0" dirty="0">
                <a:ln>
                  <a:noFill/>
                </a:ln>
                <a:solidFill>
                  <a:srgbClr val="019003"/>
                </a:solidFill>
                <a:effectLst/>
                <a:uLnTx/>
                <a:uFillTx/>
                <a:latin typeface="Times New Roman" pitchFamily="18" charset="0"/>
                <a:ea typeface="+mn-ea"/>
                <a:cs typeface="Times New Roman" pitchFamily="18" charset="0"/>
              </a:rPr>
              <a:t>.</a:t>
            </a:r>
          </a:p>
        </p:txBody>
      </p:sp>
      <p:sp>
        <p:nvSpPr>
          <p:cNvPr id="8" name="Прямокутник 7">
            <a:extLst>
              <a:ext uri="{FF2B5EF4-FFF2-40B4-BE49-F238E27FC236}">
                <a16:creationId xmlns="" xmlns:a16="http://schemas.microsoft.com/office/drawing/2014/main" id="{5AD4889E-B9D1-434E-8A08-A665080E061F}"/>
              </a:ext>
            </a:extLst>
          </p:cNvPr>
          <p:cNvSpPr/>
          <p:nvPr/>
        </p:nvSpPr>
        <p:spPr>
          <a:xfrm>
            <a:off x="121920" y="1364485"/>
            <a:ext cx="8869680" cy="2677656"/>
          </a:xfrm>
          <a:prstGeom prst="rect">
            <a:avLst/>
          </a:prstGeom>
        </p:spPr>
        <p:txBody>
          <a:bodyPr wrap="square">
            <a:spAutoFit/>
          </a:bodyPr>
          <a:lstStyle/>
          <a:p>
            <a:pPr>
              <a:defRPr/>
            </a:pPr>
            <a:r>
              <a:rPr lang="uk-UA" sz="1400" b="1" dirty="0">
                <a:solidFill>
                  <a:srgbClr val="00B050"/>
                </a:solidFill>
                <a:cs typeface="Arial" panose="020B0604020202020204" pitchFamily="34" charset="0"/>
              </a:rPr>
              <a:t>Інші </a:t>
            </a:r>
            <a:r>
              <a:rPr lang="uk-UA" sz="1400" b="1" dirty="0" smtClean="0">
                <a:solidFill>
                  <a:srgbClr val="00B050"/>
                </a:solidFill>
                <a:cs typeface="Arial" panose="020B0604020202020204" pitchFamily="34" charset="0"/>
              </a:rPr>
              <a:t>документи</a:t>
            </a:r>
            <a:endParaRPr lang="uk-UA" sz="1400" dirty="0" smtClean="0">
              <a:solidFill>
                <a:srgbClr val="00B050"/>
              </a:solidFill>
              <a:cs typeface="Arial" panose="020B0604020202020204" pitchFamily="34" charset="0"/>
              <a:hlinkClick r:id="rId3">
                <a:extLst>
                  <a:ext uri="{A12FA001-AC4F-418D-AE19-62706E023703}">
                    <ahyp:hlinkClr xmlns="" xmlns:ahyp="http://schemas.microsoft.com/office/drawing/2018/hyperlinkcolor" val="tx"/>
                  </a:ext>
                </a:extLst>
              </a:hlinkClick>
            </a:endParaRPr>
          </a:p>
          <a:p>
            <a:pPr marL="285750" lvl="0" indent="-285750">
              <a:buFont typeface="Wingdings" panose="05000000000000000000" pitchFamily="2" charset="2"/>
              <a:buChar char="Ø"/>
              <a:defRPr/>
            </a:pPr>
            <a:r>
              <a:rPr lang="ru-RU" sz="1400" b="1" dirty="0" err="1" smtClean="0">
                <a:solidFill>
                  <a:srgbClr val="00B050"/>
                </a:solidFill>
                <a:cs typeface="Arial" panose="020B0604020202020204" pitchFamily="34" charset="0"/>
                <a:hlinkClick r:id="rId4"/>
              </a:rPr>
              <a:t>Положення</a:t>
            </a:r>
            <a:r>
              <a:rPr lang="ru-RU" sz="1400" b="1" dirty="0" smtClean="0">
                <a:solidFill>
                  <a:srgbClr val="00B050"/>
                </a:solidFill>
                <a:cs typeface="Arial" panose="020B0604020202020204" pitchFamily="34" charset="0"/>
                <a:hlinkClick r:id="rId4"/>
              </a:rPr>
              <a:t> </a:t>
            </a:r>
            <a:r>
              <a:rPr lang="ru-RU" sz="1400" b="1" dirty="0">
                <a:solidFill>
                  <a:srgbClr val="00B050"/>
                </a:solidFill>
                <a:cs typeface="Arial" panose="020B0604020202020204" pitchFamily="34" charset="0"/>
                <a:hlinkClick r:id="rId4"/>
              </a:rPr>
              <a:t>про </a:t>
            </a:r>
            <a:r>
              <a:rPr lang="ru-RU" sz="1400" b="1" dirty="0" err="1">
                <a:solidFill>
                  <a:srgbClr val="00B050"/>
                </a:solidFill>
                <a:cs typeface="Arial" panose="020B0604020202020204" pitchFamily="34" charset="0"/>
                <a:hlinkClick r:id="rId4"/>
              </a:rPr>
              <a:t>індивідуальну</a:t>
            </a:r>
            <a:r>
              <a:rPr lang="ru-RU" sz="1400" b="1" dirty="0">
                <a:solidFill>
                  <a:srgbClr val="00B050"/>
                </a:solidFill>
                <a:cs typeface="Arial" panose="020B0604020202020204" pitchFamily="34" charset="0"/>
                <a:hlinkClick r:id="rId4"/>
              </a:rPr>
              <a:t> форму </a:t>
            </a:r>
            <a:r>
              <a:rPr lang="ru-RU" sz="1400" b="1" dirty="0" err="1">
                <a:solidFill>
                  <a:srgbClr val="00B050"/>
                </a:solidFill>
                <a:cs typeface="Arial" panose="020B0604020202020204" pitchFamily="34" charset="0"/>
                <a:hlinkClick r:id="rId4"/>
              </a:rPr>
              <a:t>здобуття</a:t>
            </a:r>
            <a:r>
              <a:rPr lang="ru-RU" sz="1400" b="1" dirty="0">
                <a:solidFill>
                  <a:srgbClr val="00B050"/>
                </a:solidFill>
                <a:cs typeface="Arial" panose="020B0604020202020204" pitchFamily="34" charset="0"/>
                <a:hlinkClick r:id="rId4"/>
              </a:rPr>
              <a:t> </a:t>
            </a:r>
            <a:r>
              <a:rPr lang="ru-RU" sz="1400" b="1" dirty="0" err="1">
                <a:solidFill>
                  <a:srgbClr val="00B050"/>
                </a:solidFill>
                <a:cs typeface="Arial" panose="020B0604020202020204" pitchFamily="34" charset="0"/>
                <a:hlinkClick r:id="rId4"/>
              </a:rPr>
              <a:t>повної</a:t>
            </a:r>
            <a:r>
              <a:rPr lang="ru-RU" sz="1400" b="1" dirty="0">
                <a:solidFill>
                  <a:srgbClr val="00B050"/>
                </a:solidFill>
                <a:cs typeface="Arial" panose="020B0604020202020204" pitchFamily="34" charset="0"/>
                <a:hlinkClick r:id="rId4"/>
              </a:rPr>
              <a:t> </a:t>
            </a:r>
            <a:r>
              <a:rPr lang="ru-RU" sz="1400" b="1" dirty="0" err="1">
                <a:solidFill>
                  <a:srgbClr val="00B050"/>
                </a:solidFill>
                <a:cs typeface="Arial" panose="020B0604020202020204" pitchFamily="34" charset="0"/>
                <a:hlinkClick r:id="rId4"/>
              </a:rPr>
              <a:t>загальної</a:t>
            </a:r>
            <a:r>
              <a:rPr lang="ru-RU" sz="1400" b="1" dirty="0">
                <a:solidFill>
                  <a:srgbClr val="00B050"/>
                </a:solidFill>
                <a:cs typeface="Arial" panose="020B0604020202020204" pitchFamily="34" charset="0"/>
                <a:hlinkClick r:id="rId4"/>
              </a:rPr>
              <a:t> </a:t>
            </a:r>
            <a:r>
              <a:rPr lang="ru-RU" sz="1400" b="1" dirty="0" err="1">
                <a:solidFill>
                  <a:srgbClr val="00B050"/>
                </a:solidFill>
                <a:cs typeface="Arial" panose="020B0604020202020204" pitchFamily="34" charset="0"/>
                <a:hlinkClick r:id="rId4"/>
              </a:rPr>
              <a:t>середньої</a:t>
            </a:r>
            <a:r>
              <a:rPr lang="ru-RU" sz="1400" b="1" dirty="0">
                <a:solidFill>
                  <a:srgbClr val="00B050"/>
                </a:solidFill>
                <a:cs typeface="Arial" panose="020B0604020202020204" pitchFamily="34" charset="0"/>
                <a:hlinkClick r:id="rId4"/>
              </a:rPr>
              <a:t>     </a:t>
            </a:r>
            <a:r>
              <a:rPr lang="ru-RU" sz="1400" b="1" dirty="0" err="1">
                <a:solidFill>
                  <a:srgbClr val="00B050"/>
                </a:solidFill>
                <a:cs typeface="Arial" panose="020B0604020202020204" pitchFamily="34" charset="0"/>
                <a:hlinkClick r:id="rId4"/>
              </a:rPr>
              <a:t>освіти</a:t>
            </a:r>
            <a:r>
              <a:rPr lang="ru-RU" sz="1400" dirty="0">
                <a:solidFill>
                  <a:srgbClr val="00B050"/>
                </a:solidFill>
                <a:cs typeface="Arial" panose="020B0604020202020204" pitchFamily="34" charset="0"/>
                <a:hlinkClick r:id="rId4"/>
              </a:rPr>
              <a:t>, </a:t>
            </a:r>
            <a:r>
              <a:rPr lang="ru-RU" sz="1400" dirty="0" err="1">
                <a:solidFill>
                  <a:srgbClr val="00B050"/>
                </a:solidFill>
                <a:cs typeface="Arial" panose="020B0604020202020204" pitchFamily="34" charset="0"/>
                <a:hlinkClick r:id="rId4"/>
              </a:rPr>
              <a:t>затвердженого</a:t>
            </a:r>
            <a:r>
              <a:rPr lang="ru-RU" sz="1400" dirty="0">
                <a:solidFill>
                  <a:srgbClr val="00B050"/>
                </a:solidFill>
                <a:cs typeface="Arial" panose="020B0604020202020204" pitchFamily="34" charset="0"/>
                <a:hlinkClick r:id="rId4"/>
              </a:rPr>
              <a:t> наказом МОН </a:t>
            </a:r>
            <a:r>
              <a:rPr lang="ru-RU" sz="1400" dirty="0" err="1">
                <a:solidFill>
                  <a:srgbClr val="00B050"/>
                </a:solidFill>
                <a:cs typeface="Arial" panose="020B0604020202020204" pitchFamily="34" charset="0"/>
                <a:hlinkClick r:id="rId4"/>
              </a:rPr>
              <a:t>України</a:t>
            </a:r>
            <a:r>
              <a:rPr lang="ru-RU" sz="1400" dirty="0">
                <a:solidFill>
                  <a:srgbClr val="00B050"/>
                </a:solidFill>
                <a:cs typeface="Arial" panose="020B0604020202020204" pitchFamily="34" charset="0"/>
                <a:hlinkClick r:id="rId4"/>
              </a:rPr>
              <a:t> 12.01.2016  </a:t>
            </a:r>
            <a:r>
              <a:rPr lang="uk-UA" sz="1400" dirty="0">
                <a:solidFill>
                  <a:srgbClr val="00B050"/>
                </a:solidFill>
                <a:cs typeface="Arial" panose="020B0604020202020204" pitchFamily="34" charset="0"/>
                <a:hlinkClick r:id="rId4"/>
              </a:rPr>
              <a:t>№</a:t>
            </a:r>
            <a:r>
              <a:rPr lang="en-US" sz="1400" dirty="0">
                <a:solidFill>
                  <a:srgbClr val="00B050"/>
                </a:solidFill>
                <a:cs typeface="Arial" panose="020B0604020202020204" pitchFamily="34" charset="0"/>
                <a:hlinkClick r:id="rId4"/>
              </a:rPr>
              <a:t> 8 (</a:t>
            </a:r>
            <a:r>
              <a:rPr lang="ru-RU" sz="1400" dirty="0">
                <a:solidFill>
                  <a:srgbClr val="00B050"/>
                </a:solidFill>
                <a:cs typeface="Arial" panose="020B0604020202020204" pitchFamily="34" charset="0"/>
                <a:hlinkClick r:id="rId4"/>
              </a:rPr>
              <a:t>у </a:t>
            </a:r>
            <a:r>
              <a:rPr lang="ru-RU" sz="1400" dirty="0" err="1">
                <a:solidFill>
                  <a:srgbClr val="00B050"/>
                </a:solidFill>
                <a:cs typeface="Arial" panose="020B0604020202020204" pitchFamily="34" charset="0"/>
                <a:hlinkClick r:id="rId4"/>
              </a:rPr>
              <a:t>редакції</a:t>
            </a:r>
            <a:r>
              <a:rPr lang="ru-RU" sz="1400" dirty="0">
                <a:solidFill>
                  <a:srgbClr val="00B050"/>
                </a:solidFill>
                <a:cs typeface="Arial" panose="020B0604020202020204" pitchFamily="34" charset="0"/>
                <a:hlinkClick r:id="rId4"/>
              </a:rPr>
              <a:t> наказу МОН </a:t>
            </a:r>
            <a:r>
              <a:rPr lang="ru-RU" sz="1400" dirty="0" err="1">
                <a:solidFill>
                  <a:srgbClr val="00B050"/>
                </a:solidFill>
                <a:cs typeface="Arial" panose="020B0604020202020204" pitchFamily="34" charset="0"/>
                <a:hlinkClick r:id="rId4"/>
              </a:rPr>
              <a:t>України</a:t>
            </a:r>
            <a:r>
              <a:rPr lang="ru-RU" sz="1400" dirty="0">
                <a:solidFill>
                  <a:srgbClr val="00B050"/>
                </a:solidFill>
                <a:cs typeface="Arial" panose="020B0604020202020204" pitchFamily="34" charset="0"/>
                <a:hlinkClick r:id="rId4"/>
              </a:rPr>
              <a:t> </a:t>
            </a:r>
            <a:r>
              <a:rPr lang="ru-RU" sz="1400" dirty="0" err="1">
                <a:solidFill>
                  <a:srgbClr val="00B050"/>
                </a:solidFill>
                <a:cs typeface="Arial" panose="020B0604020202020204" pitchFamily="34" charset="0"/>
                <a:hlinkClick r:id="rId4"/>
              </a:rPr>
              <a:t>від</a:t>
            </a:r>
            <a:r>
              <a:rPr lang="ru-RU" sz="1400" dirty="0">
                <a:solidFill>
                  <a:srgbClr val="00B050"/>
                </a:solidFill>
                <a:cs typeface="Arial" panose="020B0604020202020204" pitchFamily="34" charset="0"/>
                <a:hlinkClick r:id="rId4"/>
              </a:rPr>
              <a:t> 10 лютого 2021року </a:t>
            </a:r>
            <a:r>
              <a:rPr lang="en-US" sz="1400" dirty="0">
                <a:solidFill>
                  <a:srgbClr val="00B050"/>
                </a:solidFill>
                <a:cs typeface="Arial" panose="020B0604020202020204" pitchFamily="34" charset="0"/>
                <a:hlinkClick r:id="rId4"/>
              </a:rPr>
              <a:t>No 160), </a:t>
            </a:r>
            <a:r>
              <a:rPr lang="ru-RU" sz="1400" dirty="0" err="1">
                <a:solidFill>
                  <a:srgbClr val="00B050"/>
                </a:solidFill>
                <a:cs typeface="Arial" panose="020B0604020202020204" pitchFamily="34" charset="0"/>
                <a:hlinkClick r:id="rId4"/>
              </a:rPr>
              <a:t>зареєстрованим</a:t>
            </a:r>
            <a:r>
              <a:rPr lang="ru-RU" sz="1400" dirty="0">
                <a:solidFill>
                  <a:srgbClr val="00B050"/>
                </a:solidFill>
                <a:cs typeface="Arial" panose="020B0604020202020204" pitchFamily="34" charset="0"/>
                <a:hlinkClick r:id="rId4"/>
              </a:rPr>
              <a:t> в </a:t>
            </a:r>
            <a:r>
              <a:rPr lang="ru-RU" sz="1400" dirty="0" err="1">
                <a:solidFill>
                  <a:srgbClr val="00B050"/>
                </a:solidFill>
                <a:cs typeface="Arial" panose="020B0604020202020204" pitchFamily="34" charset="0"/>
                <a:hlinkClick r:id="rId4"/>
              </a:rPr>
              <a:t>Міністерстві</a:t>
            </a:r>
            <a:r>
              <a:rPr lang="ru-RU" sz="1400" dirty="0">
                <a:solidFill>
                  <a:srgbClr val="00B050"/>
                </a:solidFill>
                <a:cs typeface="Arial" panose="020B0604020202020204" pitchFamily="34" charset="0"/>
                <a:hlinkClick r:id="rId4"/>
              </a:rPr>
              <a:t> </a:t>
            </a:r>
            <a:r>
              <a:rPr lang="ru-RU" sz="1400" dirty="0" err="1">
                <a:solidFill>
                  <a:srgbClr val="00B050"/>
                </a:solidFill>
                <a:cs typeface="Arial" panose="020B0604020202020204" pitchFamily="34" charset="0"/>
                <a:hlinkClick r:id="rId4"/>
              </a:rPr>
              <a:t>юстиції</a:t>
            </a:r>
            <a:r>
              <a:rPr lang="ru-RU" sz="1400" dirty="0">
                <a:solidFill>
                  <a:srgbClr val="00B050"/>
                </a:solidFill>
                <a:cs typeface="Arial" panose="020B0604020202020204" pitchFamily="34" charset="0"/>
                <a:hlinkClick r:id="rId4"/>
              </a:rPr>
              <a:t> </a:t>
            </a:r>
            <a:r>
              <a:rPr lang="ru-RU" sz="1400" dirty="0" err="1">
                <a:solidFill>
                  <a:srgbClr val="00B050"/>
                </a:solidFill>
                <a:cs typeface="Arial" panose="020B0604020202020204" pitchFamily="34" charset="0"/>
                <a:hlinkClick r:id="rId4"/>
              </a:rPr>
              <a:t>України</a:t>
            </a:r>
            <a:r>
              <a:rPr lang="ru-RU" sz="1400" dirty="0">
                <a:solidFill>
                  <a:srgbClr val="00B050"/>
                </a:solidFill>
                <a:cs typeface="Arial" panose="020B0604020202020204" pitchFamily="34" charset="0"/>
                <a:hlinkClick r:id="rId4"/>
              </a:rPr>
              <a:t> 03 лютого 2016 р. за </a:t>
            </a:r>
            <a:r>
              <a:rPr lang="uk-UA" sz="1400" dirty="0">
                <a:solidFill>
                  <a:srgbClr val="00B050"/>
                </a:solidFill>
                <a:cs typeface="Arial" panose="020B0604020202020204" pitchFamily="34" charset="0"/>
                <a:hlinkClick r:id="rId4"/>
              </a:rPr>
              <a:t>№</a:t>
            </a:r>
            <a:r>
              <a:rPr lang="en-US" sz="1400" dirty="0">
                <a:solidFill>
                  <a:srgbClr val="00B050"/>
                </a:solidFill>
                <a:cs typeface="Arial" panose="020B0604020202020204" pitchFamily="34" charset="0"/>
                <a:hlinkClick r:id="rId4"/>
              </a:rPr>
              <a:t> 184/28314</a:t>
            </a:r>
            <a:r>
              <a:rPr lang="ru-RU" sz="1400" dirty="0">
                <a:solidFill>
                  <a:srgbClr val="00B050"/>
                </a:solidFill>
                <a:cs typeface="Arial" panose="020B0604020202020204" pitchFamily="34" charset="0"/>
                <a:hlinkClick r:id="rId4"/>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a:solidFill>
                  <a:srgbClr val="00B050"/>
                </a:solidFill>
                <a:cs typeface="Arial" panose="020B0604020202020204" pitchFamily="34" charset="0"/>
                <a:hlinkClick r:id="rId5"/>
              </a:rPr>
              <a:t>Порядок </a:t>
            </a:r>
            <a:r>
              <a:rPr lang="ru-RU" sz="1400" b="1" dirty="0" err="1">
                <a:solidFill>
                  <a:srgbClr val="00B050"/>
                </a:solidFill>
                <a:cs typeface="Arial" panose="020B0604020202020204" pitchFamily="34" charset="0"/>
                <a:hlinkClick r:id="rId5"/>
              </a:rPr>
              <a:t>зарахування</a:t>
            </a:r>
            <a:r>
              <a:rPr lang="ru-RU" sz="1400" b="1" dirty="0">
                <a:solidFill>
                  <a:srgbClr val="00B050"/>
                </a:solidFill>
                <a:cs typeface="Arial" panose="020B0604020202020204" pitchFamily="34" charset="0"/>
                <a:hlinkClick r:id="rId5"/>
              </a:rPr>
              <a:t>, </a:t>
            </a:r>
            <a:r>
              <a:rPr lang="ru-RU" sz="1400" b="1" dirty="0" err="1">
                <a:solidFill>
                  <a:srgbClr val="00B050"/>
                </a:solidFill>
                <a:cs typeface="Arial" panose="020B0604020202020204" pitchFamily="34" charset="0"/>
                <a:hlinkClick r:id="rId5"/>
              </a:rPr>
              <a:t>відрахування</a:t>
            </a:r>
            <a:r>
              <a:rPr lang="ru-RU" sz="1400" b="1" dirty="0">
                <a:solidFill>
                  <a:srgbClr val="00B050"/>
                </a:solidFill>
                <a:cs typeface="Arial" panose="020B0604020202020204" pitchFamily="34" charset="0"/>
                <a:hlinkClick r:id="rId5"/>
              </a:rPr>
              <a:t> та </a:t>
            </a:r>
            <a:r>
              <a:rPr lang="ru-RU" sz="1400" b="1" dirty="0" err="1">
                <a:solidFill>
                  <a:srgbClr val="00B050"/>
                </a:solidFill>
                <a:cs typeface="Arial" panose="020B0604020202020204" pitchFamily="34" charset="0"/>
                <a:hlinkClick r:id="rId5"/>
              </a:rPr>
              <a:t>переведення</a:t>
            </a:r>
            <a:r>
              <a:rPr lang="ru-RU" sz="1400" b="1" dirty="0">
                <a:solidFill>
                  <a:srgbClr val="00B050"/>
                </a:solidFill>
                <a:cs typeface="Arial" panose="020B0604020202020204" pitchFamily="34" charset="0"/>
                <a:hlinkClick r:id="rId5"/>
              </a:rPr>
              <a:t> </a:t>
            </a:r>
            <a:r>
              <a:rPr lang="ru-RU" sz="1400" b="1" dirty="0" err="1">
                <a:solidFill>
                  <a:srgbClr val="00B050"/>
                </a:solidFill>
                <a:cs typeface="Arial" panose="020B0604020202020204" pitchFamily="34" charset="0"/>
                <a:hlinkClick r:id="rId5"/>
              </a:rPr>
              <a:t>учнів</a:t>
            </a:r>
            <a:r>
              <a:rPr lang="ru-RU" sz="1400" b="1" dirty="0">
                <a:solidFill>
                  <a:srgbClr val="00B050"/>
                </a:solidFill>
                <a:cs typeface="Arial" panose="020B0604020202020204" pitchFamily="34" charset="0"/>
                <a:hlinkClick r:id="rId5"/>
              </a:rPr>
              <a:t> до </a:t>
            </a:r>
            <a:r>
              <a:rPr lang="ru-RU" sz="1400" b="1" dirty="0" err="1">
                <a:solidFill>
                  <a:srgbClr val="00B050"/>
                </a:solidFill>
                <a:cs typeface="Arial" panose="020B0604020202020204" pitchFamily="34" charset="0"/>
                <a:hlinkClick r:id="rId5"/>
              </a:rPr>
              <a:t>державних</a:t>
            </a:r>
            <a:r>
              <a:rPr lang="ru-RU" sz="1400" b="1" dirty="0">
                <a:solidFill>
                  <a:srgbClr val="00B050"/>
                </a:solidFill>
                <a:cs typeface="Arial" panose="020B0604020202020204" pitchFamily="34" charset="0"/>
                <a:hlinkClick r:id="rId5"/>
              </a:rPr>
              <a:t> та  </a:t>
            </a:r>
            <a:r>
              <a:rPr lang="ru-RU" sz="1400" b="1" dirty="0" err="1">
                <a:solidFill>
                  <a:srgbClr val="00B050"/>
                </a:solidFill>
                <a:cs typeface="Arial" panose="020B0604020202020204" pitchFamily="34" charset="0"/>
                <a:hlinkClick r:id="rId5"/>
              </a:rPr>
              <a:t>комунальних</a:t>
            </a:r>
            <a:r>
              <a:rPr lang="ru-RU" sz="1400" b="1" dirty="0">
                <a:solidFill>
                  <a:srgbClr val="00B050"/>
                </a:solidFill>
                <a:cs typeface="Arial" panose="020B0604020202020204" pitchFamily="34" charset="0"/>
                <a:hlinkClick r:id="rId5"/>
              </a:rPr>
              <a:t> </a:t>
            </a:r>
            <a:r>
              <a:rPr lang="ru-RU" sz="1400" b="1" dirty="0" err="1">
                <a:solidFill>
                  <a:srgbClr val="00B050"/>
                </a:solidFill>
                <a:cs typeface="Arial" panose="020B0604020202020204" pitchFamily="34" charset="0"/>
                <a:hlinkClick r:id="rId5"/>
              </a:rPr>
              <a:t>закладів</a:t>
            </a:r>
            <a:r>
              <a:rPr lang="ru-RU" sz="1400" b="1" dirty="0">
                <a:solidFill>
                  <a:srgbClr val="00B050"/>
                </a:solidFill>
                <a:cs typeface="Arial" panose="020B0604020202020204" pitchFamily="34" charset="0"/>
                <a:hlinkClick r:id="rId5"/>
              </a:rPr>
              <a:t> </a:t>
            </a:r>
            <a:r>
              <a:rPr lang="ru-RU" sz="1400" b="1" dirty="0" err="1">
                <a:solidFill>
                  <a:srgbClr val="00B050"/>
                </a:solidFill>
                <a:cs typeface="Arial" panose="020B0604020202020204" pitchFamily="34" charset="0"/>
                <a:hlinkClick r:id="rId5"/>
              </a:rPr>
              <a:t>освіти</a:t>
            </a:r>
            <a:r>
              <a:rPr lang="ru-RU" sz="1400" b="1" dirty="0">
                <a:solidFill>
                  <a:srgbClr val="00B050"/>
                </a:solidFill>
                <a:cs typeface="Arial" panose="020B0604020202020204" pitchFamily="34" charset="0"/>
                <a:hlinkClick r:id="rId5"/>
              </a:rPr>
              <a:t> </a:t>
            </a:r>
            <a:r>
              <a:rPr lang="ru-RU" sz="1400" dirty="0">
                <a:solidFill>
                  <a:srgbClr val="00B050"/>
                </a:solidFill>
                <a:cs typeface="Arial" panose="020B0604020202020204" pitchFamily="34" charset="0"/>
                <a:hlinkClick r:id="rId5"/>
              </a:rPr>
              <a:t>для </a:t>
            </a:r>
            <a:r>
              <a:rPr lang="ru-RU" sz="1400" dirty="0" err="1">
                <a:solidFill>
                  <a:srgbClr val="00B050"/>
                </a:solidFill>
                <a:cs typeface="Arial" panose="020B0604020202020204" pitchFamily="34" charset="0"/>
                <a:hlinkClick r:id="rId5"/>
              </a:rPr>
              <a:t>здобуття</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повної</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загальної</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середньої</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освіти</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затвердженого</a:t>
            </a:r>
            <a:r>
              <a:rPr lang="ru-RU" sz="1400" dirty="0">
                <a:solidFill>
                  <a:srgbClr val="00B050"/>
                </a:solidFill>
                <a:cs typeface="Arial" panose="020B0604020202020204" pitchFamily="34" charset="0"/>
                <a:hlinkClick r:id="rId5"/>
              </a:rPr>
              <a:t> наказом МОН </a:t>
            </a:r>
            <a:r>
              <a:rPr lang="ru-RU" sz="1400" dirty="0" err="1">
                <a:solidFill>
                  <a:srgbClr val="00B050"/>
                </a:solidFill>
                <a:cs typeface="Arial" panose="020B0604020202020204" pitchFamily="34" charset="0"/>
                <a:hlinkClick r:id="rId5"/>
              </a:rPr>
              <a:t>України</a:t>
            </a:r>
            <a:r>
              <a:rPr lang="ru-RU" sz="1400" dirty="0">
                <a:solidFill>
                  <a:srgbClr val="00B050"/>
                </a:solidFill>
                <a:cs typeface="Arial" panose="020B0604020202020204" pitchFamily="34" charset="0"/>
                <a:hlinkClick r:id="rId5"/>
              </a:rPr>
              <a:t> 16.04.2018   </a:t>
            </a:r>
            <a:r>
              <a:rPr lang="en-US" sz="1400" dirty="0">
                <a:solidFill>
                  <a:srgbClr val="00B050"/>
                </a:solidFill>
                <a:cs typeface="Arial" panose="020B0604020202020204" pitchFamily="34" charset="0"/>
                <a:hlinkClick r:id="rId5"/>
              </a:rPr>
              <a:t>No 367, </a:t>
            </a:r>
            <a:r>
              <a:rPr lang="ru-RU" sz="1400" dirty="0" err="1">
                <a:solidFill>
                  <a:srgbClr val="00B050"/>
                </a:solidFill>
                <a:cs typeface="Arial" panose="020B0604020202020204" pitchFamily="34" charset="0"/>
                <a:hlinkClick r:id="rId5"/>
              </a:rPr>
              <a:t>зареєстрованим</a:t>
            </a:r>
            <a:r>
              <a:rPr lang="ru-RU" sz="1400" dirty="0">
                <a:solidFill>
                  <a:srgbClr val="00B050"/>
                </a:solidFill>
                <a:cs typeface="Arial" panose="020B0604020202020204" pitchFamily="34" charset="0"/>
                <a:hlinkClick r:id="rId5"/>
              </a:rPr>
              <a:t> в </a:t>
            </a:r>
            <a:r>
              <a:rPr lang="ru-RU" sz="1400" dirty="0" err="1">
                <a:solidFill>
                  <a:srgbClr val="00B050"/>
                </a:solidFill>
                <a:cs typeface="Arial" panose="020B0604020202020204" pitchFamily="34" charset="0"/>
                <a:hlinkClick r:id="rId5"/>
              </a:rPr>
              <a:t>Міністерстві</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юстиції</a:t>
            </a:r>
            <a:r>
              <a:rPr lang="ru-RU" sz="1400" dirty="0">
                <a:solidFill>
                  <a:srgbClr val="00B050"/>
                </a:solidFill>
                <a:cs typeface="Arial" panose="020B0604020202020204" pitchFamily="34" charset="0"/>
                <a:hlinkClick r:id="rId5"/>
              </a:rPr>
              <a:t> </a:t>
            </a:r>
            <a:r>
              <a:rPr lang="ru-RU" sz="1400" dirty="0" err="1">
                <a:solidFill>
                  <a:srgbClr val="00B050"/>
                </a:solidFill>
                <a:cs typeface="Arial" panose="020B0604020202020204" pitchFamily="34" charset="0"/>
                <a:hlinkClick r:id="rId5"/>
              </a:rPr>
              <a:t>України</a:t>
            </a:r>
            <a:r>
              <a:rPr lang="ru-RU" sz="1400" dirty="0">
                <a:solidFill>
                  <a:srgbClr val="00B050"/>
                </a:solidFill>
                <a:cs typeface="Arial" panose="020B0604020202020204" pitchFamily="34" charset="0"/>
                <a:hlinkClick r:id="rId5"/>
              </a:rPr>
              <a:t> 05 </a:t>
            </a:r>
            <a:r>
              <a:rPr lang="ru-RU" sz="1400" dirty="0" err="1">
                <a:solidFill>
                  <a:srgbClr val="00B050"/>
                </a:solidFill>
                <a:cs typeface="Arial" panose="020B0604020202020204" pitchFamily="34" charset="0"/>
                <a:hlinkClick r:id="rId5"/>
              </a:rPr>
              <a:t>травня</a:t>
            </a:r>
            <a:r>
              <a:rPr lang="ru-RU" sz="1400" dirty="0">
                <a:solidFill>
                  <a:srgbClr val="00B050"/>
                </a:solidFill>
                <a:cs typeface="Arial" panose="020B0604020202020204" pitchFamily="34" charset="0"/>
                <a:hlinkClick r:id="rId5"/>
              </a:rPr>
              <a:t> 2018р за </a:t>
            </a:r>
            <a:r>
              <a:rPr lang="en-US" sz="1400" dirty="0">
                <a:solidFill>
                  <a:srgbClr val="00B050"/>
                </a:solidFill>
                <a:cs typeface="Arial" panose="020B0604020202020204" pitchFamily="34" charset="0"/>
                <a:hlinkClick r:id="rId5"/>
              </a:rPr>
              <a:t>No 564/32016</a:t>
            </a:r>
            <a:r>
              <a:rPr lang="ru-RU" sz="1400" dirty="0">
                <a:solidFill>
                  <a:srgbClr val="00B050"/>
                </a:solidFill>
                <a:cs typeface="Arial" panose="020B0604020202020204" pitchFamily="34" charset="0"/>
                <a:hlinkClick r:id="rId5"/>
              </a:rPr>
              <a:t>.</a:t>
            </a:r>
            <a:endParaRPr lang="ru-RU"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ru-RU" sz="1400" b="1" dirty="0" err="1">
                <a:solidFill>
                  <a:srgbClr val="00B050"/>
                </a:solidFill>
                <a:cs typeface="Arial" panose="020B0604020202020204" pitchFamily="34" charset="0"/>
                <a:hlinkClick r:id="rId6"/>
              </a:rPr>
              <a:t>Перелік</a:t>
            </a:r>
            <a:r>
              <a:rPr lang="ru-RU" sz="1400" b="1" dirty="0">
                <a:solidFill>
                  <a:srgbClr val="00B050"/>
                </a:solidFill>
                <a:cs typeface="Arial" panose="020B0604020202020204" pitchFamily="34" charset="0"/>
                <a:hlinkClick r:id="rId6"/>
              </a:rPr>
              <a:t> </a:t>
            </a:r>
            <a:r>
              <a:rPr lang="ru-RU" sz="1400" b="1" dirty="0" err="1">
                <a:solidFill>
                  <a:srgbClr val="00B050"/>
                </a:solidFill>
                <a:cs typeface="Arial" panose="020B0604020202020204" pitchFamily="34" charset="0"/>
                <a:hlinkClick r:id="rId6"/>
              </a:rPr>
              <a:t>навчальної</a:t>
            </a:r>
            <a:r>
              <a:rPr lang="ru-RU" sz="1400" b="1" dirty="0">
                <a:solidFill>
                  <a:srgbClr val="00B050"/>
                </a:solidFill>
                <a:cs typeface="Arial" panose="020B0604020202020204" pitchFamily="34" charset="0"/>
                <a:hlinkClick r:id="rId6"/>
              </a:rPr>
              <a:t> </a:t>
            </a:r>
            <a:r>
              <a:rPr lang="ru-RU" sz="1400" b="1" dirty="0" err="1">
                <a:solidFill>
                  <a:srgbClr val="00B050"/>
                </a:solidFill>
                <a:cs typeface="Arial" panose="020B0604020202020204" pitchFamily="34" charset="0"/>
                <a:hlinkClick r:id="rId6"/>
              </a:rPr>
              <a:t>літератури</a:t>
            </a:r>
            <a:r>
              <a:rPr lang="ru-RU" sz="1400" b="1" dirty="0">
                <a:solidFill>
                  <a:srgbClr val="00B050"/>
                </a:solidFill>
                <a:cs typeface="Arial" panose="020B0604020202020204" pitchFamily="34" charset="0"/>
                <a:hlinkClick r:id="rId6"/>
              </a:rPr>
              <a:t> та </a:t>
            </a:r>
            <a:r>
              <a:rPr lang="ru-RU" sz="1400" b="1" dirty="0" err="1">
                <a:solidFill>
                  <a:srgbClr val="00B050"/>
                </a:solidFill>
                <a:cs typeface="Arial" panose="020B0604020202020204" pitchFamily="34" charset="0"/>
                <a:hlinkClick r:id="rId6"/>
              </a:rPr>
              <a:t>навчальних</a:t>
            </a:r>
            <a:r>
              <a:rPr lang="ru-RU" sz="1400" b="1" dirty="0">
                <a:solidFill>
                  <a:srgbClr val="00B050"/>
                </a:solidFill>
                <a:cs typeface="Arial" panose="020B0604020202020204" pitchFamily="34" charset="0"/>
                <a:hlinkClick r:id="rId6"/>
              </a:rPr>
              <a:t> </a:t>
            </a:r>
            <a:r>
              <a:rPr lang="ru-RU" sz="1400" b="1" dirty="0" err="1">
                <a:solidFill>
                  <a:srgbClr val="00B050"/>
                </a:solidFill>
                <a:cs typeface="Arial" panose="020B0604020202020204" pitchFamily="34" charset="0"/>
                <a:hlinkClick r:id="rId6"/>
              </a:rPr>
              <a:t>програм</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що</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мають</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грифи</a:t>
            </a:r>
            <a:r>
              <a:rPr lang="ru-RU" sz="1400" dirty="0">
                <a:solidFill>
                  <a:srgbClr val="00B050"/>
                </a:solidFill>
                <a:cs typeface="Arial" panose="020B0604020202020204" pitchFamily="34" charset="0"/>
                <a:hlinkClick r:id="rId6"/>
              </a:rPr>
              <a:t> «Рекомендовано </a:t>
            </a:r>
            <a:r>
              <a:rPr lang="ru-RU" sz="1400" dirty="0" err="1">
                <a:solidFill>
                  <a:srgbClr val="00B050"/>
                </a:solidFill>
                <a:cs typeface="Arial" panose="020B0604020202020204" pitchFamily="34" charset="0"/>
                <a:hlinkClick r:id="rId6"/>
              </a:rPr>
              <a:t>Міністерством</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освіти</a:t>
            </a:r>
            <a:r>
              <a:rPr lang="ru-RU" sz="1400" dirty="0">
                <a:solidFill>
                  <a:srgbClr val="00B050"/>
                </a:solidFill>
                <a:cs typeface="Arial" panose="020B0604020202020204" pitchFamily="34" charset="0"/>
                <a:hlinkClick r:id="rId6"/>
              </a:rPr>
              <a:t> і науки </a:t>
            </a:r>
            <a:r>
              <a:rPr lang="ru-RU" sz="1400" dirty="0" err="1">
                <a:solidFill>
                  <a:srgbClr val="00B050"/>
                </a:solidFill>
                <a:cs typeface="Arial" panose="020B0604020202020204" pitchFamily="34" charset="0"/>
                <a:hlinkClick r:id="rId6"/>
              </a:rPr>
              <a:t>України</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Схвалено</a:t>
            </a:r>
            <a:r>
              <a:rPr lang="ru-RU" sz="1400" dirty="0">
                <a:solidFill>
                  <a:srgbClr val="00B050"/>
                </a:solidFill>
                <a:cs typeface="Arial" panose="020B0604020202020204" pitchFamily="34" charset="0"/>
                <a:hlinkClick r:id="rId6"/>
              </a:rPr>
              <a:t> для </a:t>
            </a:r>
            <a:r>
              <a:rPr lang="ru-RU" sz="1400" dirty="0" err="1">
                <a:solidFill>
                  <a:srgbClr val="00B050"/>
                </a:solidFill>
                <a:cs typeface="Arial" panose="020B0604020202020204" pitchFamily="34" charset="0"/>
                <a:hlinkClick r:id="rId6"/>
              </a:rPr>
              <a:t>використання</a:t>
            </a:r>
            <a:r>
              <a:rPr lang="ru-RU" sz="1400" dirty="0">
                <a:solidFill>
                  <a:srgbClr val="00B050"/>
                </a:solidFill>
                <a:cs typeface="Arial" panose="020B0604020202020204" pitchFamily="34" charset="0"/>
                <a:hlinkClick r:id="rId6"/>
              </a:rPr>
              <a:t> в </a:t>
            </a:r>
            <a:r>
              <a:rPr lang="ru-RU" sz="1400" dirty="0" err="1">
                <a:solidFill>
                  <a:srgbClr val="00B050"/>
                </a:solidFill>
                <a:cs typeface="Arial" panose="020B0604020202020204" pitchFamily="34" charset="0"/>
                <a:hlinkClick r:id="rId6"/>
              </a:rPr>
              <a:t>освітньому</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процесі</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або</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висновок</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Схвалено</a:t>
            </a:r>
            <a:r>
              <a:rPr lang="ru-RU" sz="1400" dirty="0">
                <a:solidFill>
                  <a:srgbClr val="00B050"/>
                </a:solidFill>
                <a:cs typeface="Arial" panose="020B0604020202020204" pitchFamily="34" charset="0"/>
                <a:hlinkClick r:id="rId6"/>
              </a:rPr>
              <a:t> для </a:t>
            </a:r>
            <a:r>
              <a:rPr lang="ru-RU" sz="1400" dirty="0" err="1">
                <a:solidFill>
                  <a:srgbClr val="00B050"/>
                </a:solidFill>
                <a:cs typeface="Arial" panose="020B0604020202020204" pitchFamily="34" charset="0"/>
                <a:hlinkClick r:id="rId6"/>
              </a:rPr>
              <a:t>використання</a:t>
            </a:r>
            <a:r>
              <a:rPr lang="ru-RU" sz="1400" dirty="0">
                <a:solidFill>
                  <a:srgbClr val="00B050"/>
                </a:solidFill>
                <a:cs typeface="Arial" panose="020B0604020202020204" pitchFamily="34" charset="0"/>
                <a:hlinkClick r:id="rId6"/>
              </a:rPr>
              <a:t> в </a:t>
            </a:r>
            <a:r>
              <a:rPr lang="ru-RU" sz="1400" dirty="0" err="1">
                <a:solidFill>
                  <a:srgbClr val="00B050"/>
                </a:solidFill>
                <a:cs typeface="Arial" panose="020B0604020202020204" pitchFamily="34" charset="0"/>
                <a:hlinkClick r:id="rId6"/>
              </a:rPr>
              <a:t>загальноосвітніх</a:t>
            </a:r>
            <a:r>
              <a:rPr lang="ru-RU" sz="1400" dirty="0">
                <a:solidFill>
                  <a:srgbClr val="00B050"/>
                </a:solidFill>
                <a:cs typeface="Arial" panose="020B0604020202020204" pitchFamily="34" charset="0"/>
                <a:hlinkClick r:id="rId6"/>
              </a:rPr>
              <a:t> </a:t>
            </a:r>
            <a:r>
              <a:rPr lang="ru-RU" sz="1400" dirty="0" err="1">
                <a:solidFill>
                  <a:srgbClr val="00B050"/>
                </a:solidFill>
                <a:cs typeface="Arial" panose="020B0604020202020204" pitchFamily="34" charset="0"/>
                <a:hlinkClick r:id="rId6"/>
              </a:rPr>
              <a:t>навчальних</a:t>
            </a:r>
            <a:r>
              <a:rPr lang="ru-RU" sz="1400" dirty="0">
                <a:solidFill>
                  <a:srgbClr val="00B050"/>
                </a:solidFill>
                <a:cs typeface="Arial" panose="020B0604020202020204" pitchFamily="34" charset="0"/>
                <a:hlinkClick r:id="rId6"/>
              </a:rPr>
              <a:t> закладах.</a:t>
            </a:r>
            <a:endParaRPr lang="uk-UA" sz="1400" dirty="0">
              <a:solidFill>
                <a:srgbClr val="00B050"/>
              </a:solidFill>
              <a:cs typeface="Arial" panose="020B0604020202020204" pitchFamily="34" charset="0"/>
            </a:endParaRPr>
          </a:p>
          <a:p>
            <a:pPr marL="285750" lvl="0" indent="-285750">
              <a:buFont typeface="Wingdings" panose="05000000000000000000" pitchFamily="2" charset="2"/>
              <a:buChar char="Ø"/>
              <a:defRPr/>
            </a:pPr>
            <a:r>
              <a:rPr lang="uk-UA" sz="1400" dirty="0">
                <a:solidFill>
                  <a:srgbClr val="00B050"/>
                </a:solidFill>
                <a:cs typeface="Arial" panose="020B0604020202020204" pitchFamily="34" charset="0"/>
                <a:hlinkClick r:id="rId7">
                  <a:extLst>
                    <a:ext uri="{A12FA001-AC4F-418D-AE19-62706E023703}">
                      <ahyp:hlinkClr xmlns="" xmlns:ahyp="http://schemas.microsoft.com/office/drawing/2018/hyperlinkcolor" val="tx"/>
                    </a:ext>
                  </a:extLst>
                </a:hlinkClick>
              </a:rPr>
              <a:t>Сценарії Першого уроку 2023/2024 навчальному році</a:t>
            </a:r>
            <a:endParaRPr lang="uk-UA" sz="1400" dirty="0">
              <a:solidFill>
                <a:srgbClr val="00B050"/>
              </a:solidFill>
              <a:cs typeface="Arial" panose="020B0604020202020204" pitchFamily="34" charset="0"/>
            </a:endParaRPr>
          </a:p>
        </p:txBody>
      </p:sp>
    </p:spTree>
    <p:extLst>
      <p:ext uri="{BB962C8B-B14F-4D97-AF65-F5344CB8AC3E}">
        <p14:creationId xmlns:p14="http://schemas.microsoft.com/office/powerpoint/2010/main" val="3258657029"/>
      </p:ext>
    </p:extLst>
  </p:cSld>
  <p:clrMapOvr>
    <a:masterClrMapping/>
  </p:clrMapOvr>
  <p:transition spd="slow">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24439"/>
            <a:ext cx="3004026" cy="3378041"/>
          </a:xfrm>
        </p:spPr>
        <p:txBody>
          <a:bodyPr>
            <a:normAutofit/>
          </a:bodyPr>
          <a:lstStyle/>
          <a:p>
            <a:pPr marL="0" indent="0">
              <a:buNone/>
              <a:defRPr/>
            </a:pPr>
            <a:endParaRPr lang="ru-RU" dirty="0" smtClean="0">
              <a:solidFill>
                <a:srgbClr val="FF0000"/>
              </a:solidFill>
            </a:endParaRPr>
          </a:p>
          <a:p>
            <a:pPr marL="0" indent="0">
              <a:buNone/>
              <a:defRPr/>
            </a:pPr>
            <a:endParaRPr lang="ru-RU" dirty="0">
              <a:solidFill>
                <a:srgbClr val="FF0000"/>
              </a:solidFill>
            </a:endParaRPr>
          </a:p>
          <a:p>
            <a:pPr>
              <a:defRPr/>
            </a:pPr>
            <a:endParaRPr lang="ru-RU" dirty="0">
              <a:solidFill>
                <a:srgbClr val="FF0000"/>
              </a:solidFill>
            </a:endParaRPr>
          </a:p>
        </p:txBody>
      </p:sp>
      <p:sp>
        <p:nvSpPr>
          <p:cNvPr id="5" name="TextBox 4"/>
          <p:cNvSpPr txBox="1"/>
          <p:nvPr/>
        </p:nvSpPr>
        <p:spPr>
          <a:xfrm>
            <a:off x="2437175" y="208125"/>
            <a:ext cx="4823756" cy="707886"/>
          </a:xfrm>
          <a:prstGeom prst="rect">
            <a:avLst/>
          </a:prstGeom>
          <a:noFill/>
        </p:spPr>
        <p:txBody>
          <a:bodyPr wrap="none" rtlCol="0">
            <a:spAutoFit/>
          </a:bodyPr>
          <a:lstStyle/>
          <a:p>
            <a:pPr algn="ctr"/>
            <a:r>
              <a:rPr lang="uk-UA" sz="4000" b="1" dirty="0">
                <a:solidFill>
                  <a:srgbClr val="0070C0"/>
                </a:solidFill>
                <a:effectLst>
                  <a:outerShdw blurRad="38100" dist="38100" dir="2700000" algn="tl">
                    <a:srgbClr val="000000">
                      <a:alpha val="43137"/>
                    </a:srgbClr>
                  </a:outerShdw>
                </a:effectLst>
                <a:latin typeface="Arial Black" pitchFamily="34" charset="0"/>
                <a:cs typeface="Arial" pitchFamily="34" charset="0"/>
              </a:rPr>
              <a:t>Дякую за увагу!</a:t>
            </a:r>
          </a:p>
        </p:txBody>
      </p:sp>
      <p:sp>
        <p:nvSpPr>
          <p:cNvPr id="6" name="Прямоугольник 5"/>
          <p:cNvSpPr/>
          <p:nvPr/>
        </p:nvSpPr>
        <p:spPr>
          <a:xfrm>
            <a:off x="717691" y="1568858"/>
            <a:ext cx="1750800" cy="646331"/>
          </a:xfrm>
          <a:prstGeom prst="rect">
            <a:avLst/>
          </a:prstGeom>
        </p:spPr>
        <p:txBody>
          <a:bodyPr wrap="none">
            <a:spAutoFit/>
          </a:bodyPr>
          <a:lstStyle/>
          <a:p>
            <a:r>
              <a:rPr lang="ru-RU" sz="3600" b="1" dirty="0" err="1">
                <a:solidFill>
                  <a:schemeClr val="accent1">
                    <a:lumMod val="50000"/>
                  </a:schemeClr>
                </a:solidFill>
              </a:rPr>
              <a:t>Бажаю</a:t>
            </a:r>
            <a:endParaRPr lang="ru-RU" sz="3600" b="1" dirty="0">
              <a:solidFill>
                <a:schemeClr val="accent1">
                  <a:lumMod val="50000"/>
                </a:schemeClr>
              </a:solidFill>
            </a:endParaRPr>
          </a:p>
        </p:txBody>
      </p:sp>
      <p:pic>
        <p:nvPicPr>
          <p:cNvPr id="7" name="Picture 2" descr="Дистанційна освіта – КЗОЗ &quot;Куп'янський медичний фаховий коледж ім. Марії  Шкарлетової&quot; Харківської обласної ради"/>
          <p:cNvPicPr>
            <a:picLocks noChangeAspect="1" noChangeArrowheads="1"/>
          </p:cNvPicPr>
          <p:nvPr/>
        </p:nvPicPr>
        <p:blipFill>
          <a:blip r:embed="rId2"/>
          <a:srcRect/>
          <a:stretch>
            <a:fillRect/>
          </a:stretch>
        </p:blipFill>
        <p:spPr bwMode="auto">
          <a:xfrm>
            <a:off x="200602" y="2473019"/>
            <a:ext cx="2784978" cy="1566551"/>
          </a:xfrm>
          <a:prstGeom prst="rect">
            <a:avLst/>
          </a:prstGeom>
          <a:ln>
            <a:noFill/>
          </a:ln>
          <a:effectLst>
            <a:softEdge rad="112500"/>
          </a:effectLst>
        </p:spPr>
      </p:pic>
      <p:sp>
        <p:nvSpPr>
          <p:cNvPr id="8" name="object 2"/>
          <p:cNvSpPr txBox="1">
            <a:spLocks/>
          </p:cNvSpPr>
          <p:nvPr/>
        </p:nvSpPr>
        <p:spPr>
          <a:xfrm>
            <a:off x="2605849" y="1565062"/>
            <a:ext cx="2642426" cy="624690"/>
          </a:xfrm>
          <a:prstGeom prst="rect">
            <a:avLst/>
          </a:prstGeom>
        </p:spPr>
        <p:txBody>
          <a:bodyPr vert="horz" wrap="square" lIns="0" tIns="9049"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nSpc>
                <a:spcPct val="100000"/>
              </a:lnSpc>
              <a:spcBef>
                <a:spcPts val="71"/>
              </a:spcBef>
            </a:pPr>
            <a:r>
              <a:rPr lang="ru-RU" sz="4000" b="1" spc="-4" dirty="0">
                <a:solidFill>
                  <a:srgbClr val="FFCC00"/>
                </a:solidFill>
                <a:latin typeface="Georgia"/>
                <a:cs typeface="Georgia"/>
              </a:rPr>
              <a:t>М</a:t>
            </a:r>
            <a:r>
              <a:rPr lang="ru-RU" sz="4000" b="1" spc="-8" dirty="0">
                <a:solidFill>
                  <a:srgbClr val="00B0F0"/>
                </a:solidFill>
                <a:latin typeface="Georgia"/>
                <a:cs typeface="Georgia"/>
              </a:rPr>
              <a:t>РІЙ</a:t>
            </a:r>
            <a:endParaRPr lang="ru-RU" sz="4000" b="1" dirty="0">
              <a:solidFill>
                <a:srgbClr val="00B0F0"/>
              </a:solidFill>
              <a:latin typeface="Georgia"/>
              <a:cs typeface="Georgia"/>
            </a:endParaRPr>
          </a:p>
        </p:txBody>
      </p:sp>
      <p:sp>
        <p:nvSpPr>
          <p:cNvPr id="9" name="object 2"/>
          <p:cNvSpPr txBox="1">
            <a:spLocks/>
          </p:cNvSpPr>
          <p:nvPr/>
        </p:nvSpPr>
        <p:spPr>
          <a:xfrm>
            <a:off x="3136489" y="1983983"/>
            <a:ext cx="6007513" cy="624690"/>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nSpc>
                <a:spcPct val="100000"/>
              </a:lnSpc>
              <a:spcBef>
                <a:spcPts val="71"/>
              </a:spcBef>
            </a:pPr>
            <a:r>
              <a:rPr lang="ru-RU" sz="4000" b="1" spc="-4" dirty="0">
                <a:solidFill>
                  <a:srgbClr val="FFCC00"/>
                </a:solidFill>
                <a:latin typeface="Georgia"/>
                <a:cs typeface="Georgia"/>
              </a:rPr>
              <a:t>И</a:t>
            </a:r>
            <a:r>
              <a:rPr lang="ru-RU" sz="4000" b="1" spc="-4" dirty="0">
                <a:solidFill>
                  <a:srgbClr val="00B0F0"/>
                </a:solidFill>
                <a:latin typeface="Georgia"/>
                <a:cs typeface="Georgia"/>
              </a:rPr>
              <a:t>ІНІЦІАТИВНОСТІ</a:t>
            </a:r>
            <a:endParaRPr lang="ru-RU" sz="4000" b="1" dirty="0">
              <a:solidFill>
                <a:srgbClr val="00B0F0"/>
              </a:solidFill>
              <a:latin typeface="Georgia"/>
              <a:cs typeface="Georgia"/>
            </a:endParaRPr>
          </a:p>
        </p:txBody>
      </p:sp>
      <p:sp>
        <p:nvSpPr>
          <p:cNvPr id="10" name="object 2"/>
          <p:cNvSpPr txBox="1">
            <a:spLocks/>
          </p:cNvSpPr>
          <p:nvPr/>
        </p:nvSpPr>
        <p:spPr>
          <a:xfrm>
            <a:off x="3660362" y="2452500"/>
            <a:ext cx="3864388" cy="624690"/>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nSpc>
                <a:spcPct val="100000"/>
              </a:lnSpc>
              <a:spcBef>
                <a:spcPts val="71"/>
              </a:spcBef>
            </a:pPr>
            <a:r>
              <a:rPr lang="ru-RU" sz="4000" b="1" spc="-4" dirty="0">
                <a:solidFill>
                  <a:srgbClr val="FFCC00"/>
                </a:solidFill>
                <a:latin typeface="Georgia"/>
                <a:cs typeface="Georgia"/>
              </a:rPr>
              <a:t>Р</a:t>
            </a:r>
            <a:r>
              <a:rPr lang="ru-RU" sz="4000" b="1" spc="-4" dirty="0">
                <a:solidFill>
                  <a:srgbClr val="00B0F0"/>
                </a:solidFill>
                <a:latin typeface="Georgia"/>
                <a:cs typeface="Georgia"/>
              </a:rPr>
              <a:t>АДОСТІ</a:t>
            </a:r>
            <a:endParaRPr lang="ru-RU" sz="4000" b="1" dirty="0">
              <a:solidFill>
                <a:srgbClr val="00B0F0"/>
              </a:solidFill>
              <a:latin typeface="Georgia"/>
              <a:cs typeface="Georgia"/>
            </a:endParaRPr>
          </a:p>
        </p:txBody>
      </p:sp>
      <p:sp>
        <p:nvSpPr>
          <p:cNvPr id="11" name="object 2"/>
          <p:cNvSpPr txBox="1">
            <a:spLocks/>
          </p:cNvSpPr>
          <p:nvPr/>
        </p:nvSpPr>
        <p:spPr>
          <a:xfrm>
            <a:off x="3927062" y="3015027"/>
            <a:ext cx="5010150" cy="624690"/>
          </a:xfrm>
          <a:prstGeom prst="rect">
            <a:avLst/>
          </a:prstGeom>
        </p:spPr>
        <p:txBody>
          <a:bodyPr vert="horz" wrap="square" lIns="0" tIns="904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nSpc>
                <a:spcPct val="100000"/>
              </a:lnSpc>
              <a:spcBef>
                <a:spcPts val="71"/>
              </a:spcBef>
            </a:pPr>
            <a:r>
              <a:rPr lang="ru-RU" sz="4000" b="1" spc="-4" dirty="0">
                <a:solidFill>
                  <a:srgbClr val="FFCC00"/>
                </a:solidFill>
                <a:latin typeface="Georgia"/>
                <a:cs typeface="Georgia"/>
              </a:rPr>
              <a:t>У</a:t>
            </a:r>
            <a:r>
              <a:rPr lang="ru-RU" sz="4000" b="1" spc="-4" dirty="0">
                <a:solidFill>
                  <a:srgbClr val="00B0F0"/>
                </a:solidFill>
                <a:latin typeface="Georgia"/>
                <a:cs typeface="Georgia"/>
              </a:rPr>
              <a:t>ДАЧІ ТА </a:t>
            </a:r>
            <a:r>
              <a:rPr lang="ru-RU" sz="4000" b="1" spc="-4" dirty="0">
                <a:solidFill>
                  <a:srgbClr val="FFC000"/>
                </a:solidFill>
                <a:latin typeface="Georgia"/>
                <a:cs typeface="Georgia"/>
              </a:rPr>
              <a:t>У</a:t>
            </a:r>
            <a:r>
              <a:rPr lang="ru-RU" sz="4000" b="1" spc="-4" dirty="0">
                <a:solidFill>
                  <a:srgbClr val="00B0F0"/>
                </a:solidFill>
                <a:latin typeface="Georgia"/>
                <a:cs typeface="Georgia"/>
              </a:rPr>
              <a:t>СПІХУ</a:t>
            </a:r>
            <a:endParaRPr lang="ru-RU" sz="4000" b="1" dirty="0">
              <a:solidFill>
                <a:srgbClr val="00B0F0"/>
              </a:solidFill>
              <a:latin typeface="Georgia"/>
              <a:cs typeface="Georgia"/>
            </a:endParaRPr>
          </a:p>
        </p:txBody>
      </p:sp>
    </p:spTree>
    <p:extLst>
      <p:ext uri="{BB962C8B-B14F-4D97-AF65-F5344CB8AC3E}">
        <p14:creationId xmlns:p14="http://schemas.microsoft.com/office/powerpoint/2010/main" val="3872308032"/>
      </p:ext>
    </p:extLst>
  </p:cSld>
  <p:clrMapOvr>
    <a:masterClrMapping/>
  </p:clrMapOvr>
  <p:transition spd="slow">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2.Альона\Vin BOOT EduCAMP 2023\матеріали\13.07.23\Слайд1-5-sca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063" y="0"/>
            <a:ext cx="391187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880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2.Альона\Vin BOOT EduCAMP 2023\матеріали\13.07.23\Слайд2-4-sca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063" y="0"/>
            <a:ext cx="391187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49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2.Альона\Vin BOOT EduCAMP 2023\матеріали\13.07.23\Слайд3-2-sca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063" y="0"/>
            <a:ext cx="391187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0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1">
            <a:extLst>
              <a:ext uri="{FF2B5EF4-FFF2-40B4-BE49-F238E27FC236}">
                <a16:creationId xmlns="" xmlns:a16="http://schemas.microsoft.com/office/drawing/2014/main" id="{E5CB628A-AD94-4D37-98E4-ABC2563656A5}"/>
              </a:ext>
            </a:extLst>
          </p:cNvPr>
          <p:cNvSpPr/>
          <p:nvPr/>
        </p:nvSpPr>
        <p:spPr>
          <a:xfrm>
            <a:off x="1980589" y="38362"/>
            <a:ext cx="5654112" cy="584775"/>
          </a:xfrm>
          <a:prstGeom prst="rect">
            <a:avLst/>
          </a:prstGeom>
        </p:spPr>
        <p:txBody>
          <a:bodyPr wrap="none">
            <a:spAutoFit/>
          </a:bodyPr>
          <a:lstStyle/>
          <a:p>
            <a:pPr defTabSz="685800" eaLnBrk="1" fontAlgn="auto" hangingPunct="1">
              <a:spcBef>
                <a:spcPts val="0"/>
              </a:spcBef>
              <a:spcAft>
                <a:spcPts val="0"/>
              </a:spcAft>
            </a:pPr>
            <a:r>
              <a:rPr lang="ru-RU" sz="3200" b="1" dirty="0">
                <a:solidFill>
                  <a:srgbClr val="00B050"/>
                </a:solidFill>
                <a:latin typeface="Times New Roman" pitchFamily="18" charset="0"/>
                <a:cs typeface="Times New Roman" pitchFamily="18" charset="0"/>
              </a:rPr>
              <a:t>Структура </a:t>
            </a:r>
            <a:r>
              <a:rPr lang="ru-RU" sz="3200" b="1" dirty="0" err="1">
                <a:solidFill>
                  <a:srgbClr val="00B050"/>
                </a:solidFill>
                <a:latin typeface="Times New Roman" pitchFamily="18" charset="0"/>
                <a:cs typeface="Times New Roman" pitchFamily="18" charset="0"/>
              </a:rPr>
              <a:t>навчального</a:t>
            </a:r>
            <a:r>
              <a:rPr lang="ru-RU" sz="3200" b="1" dirty="0">
                <a:solidFill>
                  <a:srgbClr val="00B050"/>
                </a:solidFill>
                <a:latin typeface="Times New Roman" pitchFamily="18" charset="0"/>
                <a:cs typeface="Times New Roman" pitchFamily="18" charset="0"/>
              </a:rPr>
              <a:t> року</a:t>
            </a:r>
          </a:p>
        </p:txBody>
      </p:sp>
      <p:graphicFrame>
        <p:nvGraphicFramePr>
          <p:cNvPr id="6" name="Схема 5">
            <a:extLst>
              <a:ext uri="{FF2B5EF4-FFF2-40B4-BE49-F238E27FC236}">
                <a16:creationId xmlns="" xmlns:a16="http://schemas.microsoft.com/office/drawing/2014/main" id="{BC265768-791C-46F8-9A6C-743073071FBB}"/>
              </a:ext>
            </a:extLst>
          </p:cNvPr>
          <p:cNvGraphicFramePr/>
          <p:nvPr>
            <p:extLst>
              <p:ext uri="{D42A27DB-BD31-4B8C-83A1-F6EECF244321}">
                <p14:modId xmlns:p14="http://schemas.microsoft.com/office/powerpoint/2010/main" val="2192729762"/>
              </p:ext>
            </p:extLst>
          </p:nvPr>
        </p:nvGraphicFramePr>
        <p:xfrm>
          <a:off x="139616" y="1203874"/>
          <a:ext cx="4212468" cy="2792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трелка вправо 4">
            <a:extLst>
              <a:ext uri="{FF2B5EF4-FFF2-40B4-BE49-F238E27FC236}">
                <a16:creationId xmlns="" xmlns:a16="http://schemas.microsoft.com/office/drawing/2014/main" id="{B58EFD0F-0264-4A34-A8E7-0C4C74F13CEB}"/>
              </a:ext>
            </a:extLst>
          </p:cNvPr>
          <p:cNvSpPr/>
          <p:nvPr/>
        </p:nvSpPr>
        <p:spPr>
          <a:xfrm>
            <a:off x="3444998" y="1353740"/>
            <a:ext cx="1343026" cy="629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uk-UA" sz="1350" b="1" dirty="0">
                <a:solidFill>
                  <a:prstClr val="white"/>
                </a:solidFill>
                <a:latin typeface="Arial"/>
              </a:rPr>
              <a:t>важливо</a:t>
            </a:r>
            <a:endParaRPr lang="ru-RU" sz="1350" b="1" dirty="0">
              <a:solidFill>
                <a:prstClr val="white"/>
              </a:solidFill>
              <a:latin typeface="Arial"/>
            </a:endParaRPr>
          </a:p>
        </p:txBody>
      </p:sp>
      <p:sp>
        <p:nvSpPr>
          <p:cNvPr id="9" name="Прямоугольник 3">
            <a:extLst>
              <a:ext uri="{FF2B5EF4-FFF2-40B4-BE49-F238E27FC236}">
                <a16:creationId xmlns="" xmlns:a16="http://schemas.microsoft.com/office/drawing/2014/main" id="{8EB516F1-4C61-47B9-B5DF-7FEB54A92410}"/>
              </a:ext>
            </a:extLst>
          </p:cNvPr>
          <p:cNvSpPr/>
          <p:nvPr/>
        </p:nvSpPr>
        <p:spPr>
          <a:xfrm>
            <a:off x="5028623" y="1466343"/>
            <a:ext cx="2988332" cy="1246495"/>
          </a:xfrm>
          <a:prstGeom prst="rect">
            <a:avLst/>
          </a:prstGeom>
        </p:spPr>
        <p:txBody>
          <a:bodyPr wrap="square">
            <a:spAutoFit/>
          </a:bodyPr>
          <a:lstStyle/>
          <a:p>
            <a:pPr algn="ctr" defTabSz="685800" eaLnBrk="1" fontAlgn="auto" hangingPunct="1">
              <a:spcBef>
                <a:spcPts val="0"/>
              </a:spcBef>
              <a:spcAft>
                <a:spcPts val="0"/>
              </a:spcAft>
            </a:pPr>
            <a:r>
              <a:rPr lang="ru-RU" sz="1500" b="1" dirty="0">
                <a:solidFill>
                  <a:srgbClr val="C00000"/>
                </a:solidFill>
                <a:latin typeface="Times New Roman" pitchFamily="18" charset="0"/>
                <a:cs typeface="Times New Roman" pitchFamily="18" charset="0"/>
              </a:rPr>
              <a:t>на </a:t>
            </a:r>
            <a:r>
              <a:rPr lang="ru-RU" sz="1500" b="1" dirty="0" err="1">
                <a:solidFill>
                  <a:srgbClr val="C00000"/>
                </a:solidFill>
                <a:latin typeface="Times New Roman" pitchFamily="18" charset="0"/>
                <a:cs typeface="Times New Roman" pitchFamily="18" charset="0"/>
              </a:rPr>
              <a:t>період</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дії</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воєнного</a:t>
            </a:r>
            <a:r>
              <a:rPr lang="ru-RU" sz="1500" b="1" dirty="0">
                <a:solidFill>
                  <a:srgbClr val="C00000"/>
                </a:solidFill>
                <a:latin typeface="Times New Roman" pitchFamily="18" charset="0"/>
                <a:cs typeface="Times New Roman" pitchFamily="18" charset="0"/>
              </a:rPr>
              <a:t> стану 2023/2024 </a:t>
            </a:r>
            <a:r>
              <a:rPr lang="ru-RU" sz="1500" b="1" dirty="0" err="1">
                <a:solidFill>
                  <a:srgbClr val="C00000"/>
                </a:solidFill>
                <a:latin typeface="Times New Roman" pitchFamily="18" charset="0"/>
                <a:cs typeface="Times New Roman" pitchFamily="18" charset="0"/>
              </a:rPr>
              <a:t>навчальний</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рік</a:t>
            </a:r>
            <a:r>
              <a:rPr lang="ru-RU" sz="1500" b="1" dirty="0">
                <a:solidFill>
                  <a:srgbClr val="C00000"/>
                </a:solidFill>
                <a:latin typeface="Times New Roman" pitchFamily="18" charset="0"/>
                <a:cs typeface="Times New Roman" pitchFamily="18" charset="0"/>
              </a:rPr>
              <a:t>  </a:t>
            </a:r>
          </a:p>
          <a:p>
            <a:pPr algn="ctr" defTabSz="685800" eaLnBrk="1" fontAlgn="auto" hangingPunct="1">
              <a:spcBef>
                <a:spcPts val="0"/>
              </a:spcBef>
              <a:spcAft>
                <a:spcPts val="0"/>
              </a:spcAft>
            </a:pPr>
            <a:r>
              <a:rPr lang="ru-RU" sz="1500" b="1" dirty="0" err="1">
                <a:solidFill>
                  <a:srgbClr val="C00000"/>
                </a:solidFill>
                <a:latin typeface="Times New Roman" pitchFamily="18" charset="0"/>
                <a:cs typeface="Times New Roman" pitchFamily="18" charset="0"/>
              </a:rPr>
              <a:t>може</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тривати</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більше</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або</a:t>
            </a:r>
            <a:r>
              <a:rPr lang="ru-RU" sz="1500" b="1" dirty="0">
                <a:solidFill>
                  <a:srgbClr val="C00000"/>
                </a:solidFill>
                <a:latin typeface="Times New Roman" pitchFamily="18" charset="0"/>
                <a:cs typeface="Times New Roman" pitchFamily="18" charset="0"/>
              </a:rPr>
              <a:t> </a:t>
            </a:r>
            <a:r>
              <a:rPr lang="ru-RU" sz="1500" b="1" dirty="0" err="1">
                <a:solidFill>
                  <a:srgbClr val="C00000"/>
                </a:solidFill>
                <a:latin typeface="Times New Roman" pitchFamily="18" charset="0"/>
                <a:cs typeface="Times New Roman" pitchFamily="18" charset="0"/>
              </a:rPr>
              <a:t>менше</a:t>
            </a:r>
            <a:r>
              <a:rPr lang="ru-RU" sz="1500" b="1" dirty="0">
                <a:solidFill>
                  <a:srgbClr val="C00000"/>
                </a:solidFill>
                <a:latin typeface="Times New Roman" pitchFamily="18" charset="0"/>
                <a:cs typeface="Times New Roman" pitchFamily="18" charset="0"/>
              </a:rPr>
              <a:t> 175 </a:t>
            </a:r>
            <a:r>
              <a:rPr lang="ru-RU" sz="1500" b="1" dirty="0" err="1">
                <a:solidFill>
                  <a:srgbClr val="C00000"/>
                </a:solidFill>
                <a:latin typeface="Times New Roman" pitchFamily="18" charset="0"/>
                <a:cs typeface="Times New Roman" pitchFamily="18" charset="0"/>
              </a:rPr>
              <a:t>днів</a:t>
            </a:r>
            <a:r>
              <a:rPr lang="ru-RU" sz="1500" b="1" dirty="0">
                <a:solidFill>
                  <a:srgbClr val="C00000"/>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b="1" dirty="0">
                <a:solidFill>
                  <a:srgbClr val="C00000"/>
                </a:solidFill>
                <a:latin typeface="Times New Roman" pitchFamily="18" charset="0"/>
                <a:cs typeface="Times New Roman" pitchFamily="18" charset="0"/>
              </a:rPr>
              <a:t> </a:t>
            </a:r>
          </a:p>
        </p:txBody>
      </p:sp>
      <p:sp>
        <p:nvSpPr>
          <p:cNvPr id="10" name="Прямоугольник 5">
            <a:extLst>
              <a:ext uri="{FF2B5EF4-FFF2-40B4-BE49-F238E27FC236}">
                <a16:creationId xmlns="" xmlns:a16="http://schemas.microsoft.com/office/drawing/2014/main" id="{C92781E6-563A-4C54-9377-0DF54C70A851}"/>
              </a:ext>
            </a:extLst>
          </p:cNvPr>
          <p:cNvSpPr/>
          <p:nvPr/>
        </p:nvSpPr>
        <p:spPr>
          <a:xfrm>
            <a:off x="0" y="3325229"/>
            <a:ext cx="9144000" cy="1477328"/>
          </a:xfrm>
          <a:prstGeom prst="rect">
            <a:avLst/>
          </a:prstGeom>
        </p:spPr>
        <p:txBody>
          <a:bodyPr wrap="square">
            <a:spAutoFit/>
          </a:bodyPr>
          <a:lstStyle/>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та структура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року </a:t>
            </a:r>
            <a:r>
              <a:rPr lang="ru-RU" sz="1500" dirty="0" err="1">
                <a:solidFill>
                  <a:prstClr val="black"/>
                </a:solidFill>
                <a:latin typeface="Times New Roman" pitchFamily="18" charset="0"/>
                <a:cs typeface="Times New Roman" pitchFamily="18" charset="0"/>
              </a:rPr>
              <a:t>визначається</a:t>
            </a:r>
            <a:r>
              <a:rPr lang="ru-RU" sz="1500" dirty="0">
                <a:solidFill>
                  <a:prstClr val="black"/>
                </a:solidFill>
                <a:latin typeface="Times New Roman" pitchFamily="18" charset="0"/>
                <a:cs typeface="Times New Roman" pitchFamily="18" charset="0"/>
              </a:rPr>
              <a:t> закладом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з </a:t>
            </a:r>
            <a:r>
              <a:rPr lang="ru-RU" sz="1500" dirty="0" err="1">
                <a:solidFill>
                  <a:prstClr val="black"/>
                </a:solidFill>
                <a:latin typeface="Times New Roman" pitchFamily="18" charset="0"/>
                <a:cs typeface="Times New Roman" pitchFamily="18" charset="0"/>
              </a:rPr>
              <a:t>урахуванням</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часу на </a:t>
            </a:r>
            <a:r>
              <a:rPr lang="ru-RU" sz="1500" dirty="0" err="1">
                <a:solidFill>
                  <a:prstClr val="black"/>
                </a:solidFill>
                <a:latin typeface="Times New Roman" pitchFamily="18" charset="0"/>
                <a:cs typeface="Times New Roman" pitchFamily="18" charset="0"/>
              </a:rPr>
              <a:t>проведення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державної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підсумкової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атестації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навчальної</a:t>
            </a:r>
            <a:r>
              <a:rPr lang="ru-RU" sz="1500" dirty="0">
                <a:solidFill>
                  <a:prstClr val="black"/>
                </a:solidFill>
                <a:latin typeface="Times New Roman" pitchFamily="18" charset="0"/>
                <a:cs typeface="Times New Roman" pitchFamily="18" charset="0"/>
              </a:rPr>
              <a:t> практики, </a:t>
            </a:r>
            <a:r>
              <a:rPr lang="ru-RU" sz="1500" dirty="0" err="1">
                <a:solidFill>
                  <a:prstClr val="black"/>
                </a:solidFill>
                <a:latin typeface="Times New Roman" pitchFamily="18" charset="0"/>
                <a:cs typeface="Times New Roman" pitchFamily="18" charset="0"/>
              </a:rPr>
              <a:t>додаткових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консультацій</a:t>
            </a:r>
            <a:r>
              <a:rPr lang="ru-RU" sz="1500" dirty="0">
                <a:solidFill>
                  <a:prstClr val="black"/>
                </a:solidFill>
                <a:latin typeface="Times New Roman" pitchFamily="18" charset="0"/>
                <a:cs typeface="Times New Roman" pitchFamily="18" charset="0"/>
              </a:rPr>
              <a:t> для </a:t>
            </a:r>
            <a:r>
              <a:rPr lang="ru-RU" sz="1500" dirty="0" err="1">
                <a:solidFill>
                  <a:prstClr val="black"/>
                </a:solidFill>
                <a:latin typeface="Times New Roman" pitchFamily="18" charset="0"/>
                <a:cs typeface="Times New Roman" pitchFamily="18" charset="0"/>
              </a:rPr>
              <a:t>усунення</a:t>
            </a:r>
            <a:r>
              <a:rPr lang="ru-RU" sz="1500" dirty="0">
                <a:solidFill>
                  <a:prstClr val="black"/>
                </a:solidFill>
                <a:latin typeface="Times New Roman" pitchFamily="18" charset="0"/>
                <a:cs typeface="Times New Roman" pitchFamily="18" charset="0"/>
              </a:rPr>
              <a:t> прогалин у </a:t>
            </a:r>
            <a:r>
              <a:rPr lang="ru-RU" sz="1500" dirty="0" err="1">
                <a:solidFill>
                  <a:prstClr val="black"/>
                </a:solidFill>
                <a:latin typeface="Times New Roman" pitchFamily="18" charset="0"/>
                <a:cs typeface="Times New Roman" pitchFamily="18" charset="0"/>
              </a:rPr>
              <a:t>навчанні</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навчально-польових</a:t>
            </a:r>
            <a:r>
              <a:rPr lang="ru-RU" sz="1500" dirty="0">
                <a:solidFill>
                  <a:prstClr val="black"/>
                </a:solidFill>
                <a:latin typeface="Times New Roman" pitchFamily="18" charset="0"/>
                <a:cs typeface="Times New Roman" pitchFamily="18" charset="0"/>
              </a:rPr>
              <a:t> занять/</a:t>
            </a:r>
            <a:r>
              <a:rPr lang="ru-RU" sz="1500" dirty="0" err="1">
                <a:solidFill>
                  <a:prstClr val="black"/>
                </a:solidFill>
                <a:latin typeface="Times New Roman" pitchFamily="18" charset="0"/>
                <a:cs typeface="Times New Roman" pitchFamily="18" charset="0"/>
              </a:rPr>
              <a:t>зборів</a:t>
            </a:r>
            <a:r>
              <a:rPr lang="ru-RU" sz="1500" dirty="0">
                <a:solidFill>
                  <a:prstClr val="black"/>
                </a:solidFill>
                <a:latin typeface="Times New Roman" pitchFamily="18" charset="0"/>
                <a:cs typeface="Times New Roman" pitchFamily="18" charset="0"/>
              </a:rPr>
              <a:t> і </a:t>
            </a:r>
            <a:r>
              <a:rPr lang="ru-RU" sz="1500" dirty="0" err="1">
                <a:solidFill>
                  <a:prstClr val="black"/>
                </a:solidFill>
                <a:latin typeface="Times New Roman" pitchFamily="18" charset="0"/>
                <a:cs typeface="Times New Roman" pitchFamily="18" charset="0"/>
              </a:rPr>
              <a:t>навчально-тренувальних</a:t>
            </a:r>
            <a:r>
              <a:rPr lang="ru-RU" sz="1500" dirty="0">
                <a:solidFill>
                  <a:prstClr val="black"/>
                </a:solidFill>
                <a:latin typeface="Times New Roman" pitchFamily="18" charset="0"/>
                <a:cs typeface="Times New Roman" pitchFamily="18" charset="0"/>
              </a:rPr>
              <a:t> занять   предмета «</a:t>
            </a:r>
            <a:r>
              <a:rPr lang="ru-RU" sz="1500" dirty="0" err="1">
                <a:solidFill>
                  <a:prstClr val="black"/>
                </a:solidFill>
                <a:latin typeface="Times New Roman" pitchFamily="18" charset="0"/>
                <a:cs typeface="Times New Roman" pitchFamily="18" charset="0"/>
              </a:rPr>
              <a:t>Захист</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України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інших</a:t>
            </a:r>
            <a:r>
              <a:rPr lang="ru-RU" sz="1500" dirty="0">
                <a:solidFill>
                  <a:prstClr val="black"/>
                </a:solidFill>
                <a:latin typeface="Times New Roman" pitchFamily="18" charset="0"/>
                <a:cs typeface="Times New Roman" pitchFamily="18" charset="0"/>
              </a:rPr>
              <a:t> форм </a:t>
            </a:r>
            <a:r>
              <a:rPr lang="ru-RU" sz="1500" dirty="0" err="1">
                <a:solidFill>
                  <a:prstClr val="black"/>
                </a:solidFill>
                <a:latin typeface="Times New Roman" pitchFamily="18" charset="0"/>
                <a:cs typeface="Times New Roman" pitchFamily="18" charset="0"/>
              </a:rPr>
              <a:t>організації</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процесу</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визначених</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освітньою</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програмою</a:t>
            </a:r>
            <a:r>
              <a:rPr lang="ru-RU" sz="1500" dirty="0">
                <a:solidFill>
                  <a:prstClr val="black"/>
                </a:solidFill>
                <a:latin typeface="Times New Roman" pitchFamily="18" charset="0"/>
                <a:cs typeface="Times New Roman" pitchFamily="18" charset="0"/>
              </a:rPr>
              <a:t>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a:t>
            </a:r>
          </a:p>
          <a:p>
            <a:pPr algn="ctr" defTabSz="685800" eaLnBrk="1" fontAlgn="auto" hangingPunct="1">
              <a:spcBef>
                <a:spcPts val="0"/>
              </a:spcBef>
              <a:spcAft>
                <a:spcPts val="0"/>
              </a:spcAft>
            </a:pPr>
            <a:r>
              <a:rPr lang="ru-RU" sz="1500" dirty="0" err="1">
                <a:solidFill>
                  <a:prstClr val="black"/>
                </a:solidFill>
                <a:latin typeface="Times New Roman" pitchFamily="18" charset="0"/>
                <a:cs typeface="Times New Roman" pitchFamily="18" charset="0"/>
              </a:rPr>
              <a:t>Педагогічною</a:t>
            </a:r>
            <a:r>
              <a:rPr lang="ru-RU" sz="1500" dirty="0">
                <a:solidFill>
                  <a:prstClr val="black"/>
                </a:solidFill>
                <a:latin typeface="Times New Roman" pitchFamily="18" charset="0"/>
                <a:cs typeface="Times New Roman" pitchFamily="18" charset="0"/>
              </a:rPr>
              <a:t> радою закладу </a:t>
            </a:r>
            <a:r>
              <a:rPr lang="ru-RU" sz="1500" dirty="0" err="1">
                <a:solidFill>
                  <a:prstClr val="black"/>
                </a:solidFill>
                <a:latin typeface="Times New Roman" pitchFamily="18" charset="0"/>
                <a:cs typeface="Times New Roman" pitchFamily="18" charset="0"/>
              </a:rPr>
              <a:t>освіти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визначаються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також</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тривалість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навчального</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тижня</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п’ять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чи</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шість</a:t>
            </a:r>
            <a:r>
              <a:rPr lang="ru-RU" sz="1500" dirty="0">
                <a:solidFill>
                  <a:prstClr val="black"/>
                </a:solidFill>
                <a:latin typeface="Times New Roman" pitchFamily="18" charset="0"/>
                <a:cs typeface="Times New Roman" pitchFamily="18" charset="0"/>
              </a:rPr>
              <a:t> </a:t>
            </a:r>
            <a:r>
              <a:rPr lang="ru-RU" sz="1500" dirty="0" err="1">
                <a:solidFill>
                  <a:prstClr val="black"/>
                </a:solidFill>
                <a:latin typeface="Times New Roman" pitchFamily="18" charset="0"/>
                <a:cs typeface="Times New Roman" pitchFamily="18" charset="0"/>
              </a:rPr>
              <a:t>днів</a:t>
            </a:r>
            <a:r>
              <a:rPr lang="ru-RU" sz="1500" dirty="0">
                <a:solidFill>
                  <a:prstClr val="black"/>
                </a:solidFill>
                <a:latin typeface="Times New Roman" pitchFamily="18" charset="0"/>
                <a:cs typeface="Times New Roman" pitchFamily="18" charset="0"/>
              </a:rPr>
              <a:t>), дня, занять і </a:t>
            </a:r>
            <a:r>
              <a:rPr lang="ru-RU" sz="1500" dirty="0" err="1">
                <a:solidFill>
                  <a:prstClr val="black"/>
                </a:solidFill>
                <a:latin typeface="Times New Roman" pitchFamily="18" charset="0"/>
                <a:cs typeface="Times New Roman" pitchFamily="18" charset="0"/>
              </a:rPr>
              <a:t>відпочинку</a:t>
            </a:r>
            <a:r>
              <a:rPr lang="ru-RU" sz="1500" dirty="0">
                <a:solidFill>
                  <a:prstClr val="black"/>
                </a:solidFill>
                <a:latin typeface="Times New Roman" pitchFamily="18" charset="0"/>
                <a:cs typeface="Times New Roman" pitchFamily="18" charset="0"/>
              </a:rPr>
              <a:t>.</a:t>
            </a:r>
          </a:p>
        </p:txBody>
      </p:sp>
      <p:sp>
        <p:nvSpPr>
          <p:cNvPr id="11" name="Прямоугольник 7">
            <a:extLst>
              <a:ext uri="{FF2B5EF4-FFF2-40B4-BE49-F238E27FC236}">
                <a16:creationId xmlns="" xmlns:a16="http://schemas.microsoft.com/office/drawing/2014/main" id="{38B34165-105A-4007-A455-E9E9D089841B}"/>
              </a:ext>
            </a:extLst>
          </p:cNvPr>
          <p:cNvSpPr/>
          <p:nvPr/>
        </p:nvSpPr>
        <p:spPr>
          <a:xfrm>
            <a:off x="-25939" y="4666403"/>
            <a:ext cx="9144000" cy="307777"/>
          </a:xfrm>
          <a:prstGeom prst="rect">
            <a:avLst/>
          </a:prstGeom>
        </p:spPr>
        <p:txBody>
          <a:bodyPr wrap="square">
            <a:spAutoFit/>
          </a:bodyPr>
          <a:lstStyle/>
          <a:p>
            <a:pPr algn="ctr" defTabSz="685800" eaLnBrk="1" fontAlgn="auto" latinLnBrk="1" hangingPunct="1">
              <a:spcBef>
                <a:spcPts val="0"/>
              </a:spcBef>
              <a:spcAft>
                <a:spcPts val="0"/>
              </a:spcAft>
              <a:defRPr/>
            </a:pPr>
            <a:r>
              <a:rPr lang="ru-RU" b="1" kern="0" dirty="0">
                <a:solidFill>
                  <a:schemeClr val="accent5">
                    <a:lumMod val="75000"/>
                  </a:schemeClr>
                </a:solidFill>
                <a:latin typeface="Times New Roman" pitchFamily="18" charset="0"/>
                <a:cs typeface="Times New Roman" pitchFamily="18" charset="0"/>
              </a:rPr>
              <a:t>У закладах </a:t>
            </a:r>
            <a:r>
              <a:rPr lang="ru-RU" b="1" kern="0" dirty="0" err="1">
                <a:solidFill>
                  <a:schemeClr val="accent5">
                    <a:lumMod val="75000"/>
                  </a:schemeClr>
                </a:solidFill>
                <a:latin typeface="Times New Roman" pitchFamily="18" charset="0"/>
                <a:cs typeface="Times New Roman" pitchFamily="18" charset="0"/>
              </a:rPr>
              <a:t>освіти</a:t>
            </a:r>
            <a:r>
              <a:rPr lang="ru-RU" b="1" kern="0" dirty="0">
                <a:solidFill>
                  <a:schemeClr val="accent5">
                    <a:lumMod val="75000"/>
                  </a:schemeClr>
                </a:solidFill>
                <a:latin typeface="Times New Roman" pitchFamily="18" charset="0"/>
                <a:cs typeface="Times New Roman" pitchFamily="18" charset="0"/>
              </a:rPr>
              <a:t> </a:t>
            </a:r>
            <a:r>
              <a:rPr lang="ru-RU" b="1" kern="0" dirty="0" err="1">
                <a:solidFill>
                  <a:schemeClr val="accent5">
                    <a:lumMod val="75000"/>
                  </a:schemeClr>
                </a:solidFill>
                <a:latin typeface="Times New Roman" pitchFamily="18" charset="0"/>
                <a:cs typeface="Times New Roman" pitchFamily="18" charset="0"/>
              </a:rPr>
              <a:t>щоденно</a:t>
            </a:r>
            <a:r>
              <a:rPr lang="ru-RU" b="1" kern="0" dirty="0">
                <a:solidFill>
                  <a:schemeClr val="accent5">
                    <a:lumMod val="75000"/>
                  </a:schemeClr>
                </a:solidFill>
                <a:latin typeface="Times New Roman" pitchFamily="18" charset="0"/>
                <a:cs typeface="Times New Roman" pitchFamily="18" charset="0"/>
              </a:rPr>
              <a:t> о 9 </a:t>
            </a:r>
            <a:r>
              <a:rPr lang="ru-RU" b="1" kern="0" dirty="0" err="1">
                <a:solidFill>
                  <a:schemeClr val="accent5">
                    <a:lumMod val="75000"/>
                  </a:schemeClr>
                </a:solidFill>
                <a:latin typeface="Times New Roman" pitchFamily="18" charset="0"/>
                <a:cs typeface="Times New Roman" pitchFamily="18" charset="0"/>
              </a:rPr>
              <a:t>годині</a:t>
            </a:r>
            <a:r>
              <a:rPr lang="ru-RU" b="1" kern="0" dirty="0">
                <a:solidFill>
                  <a:schemeClr val="accent5">
                    <a:lumMod val="75000"/>
                  </a:schemeClr>
                </a:solidFill>
                <a:latin typeface="Times New Roman" pitchFamily="18" charset="0"/>
                <a:cs typeface="Times New Roman" pitchFamily="18" charset="0"/>
              </a:rPr>
              <a:t> 00 </a:t>
            </a:r>
            <a:r>
              <a:rPr lang="ru-RU" b="1" kern="0" dirty="0" err="1">
                <a:solidFill>
                  <a:schemeClr val="accent5">
                    <a:lumMod val="75000"/>
                  </a:schemeClr>
                </a:solidFill>
                <a:latin typeface="Times New Roman" pitchFamily="18" charset="0"/>
                <a:cs typeface="Times New Roman" pitchFamily="18" charset="0"/>
              </a:rPr>
              <a:t>хвилин</a:t>
            </a:r>
            <a:r>
              <a:rPr lang="ru-RU" b="1" kern="0" dirty="0">
                <a:solidFill>
                  <a:schemeClr val="accent5">
                    <a:lumMod val="75000"/>
                  </a:schemeClr>
                </a:solidFill>
                <a:latin typeface="Times New Roman" pitchFamily="18" charset="0"/>
                <a:cs typeface="Times New Roman" pitchFamily="18" charset="0"/>
              </a:rPr>
              <a:t> </a:t>
            </a:r>
            <a:r>
              <a:rPr lang="ru-RU" b="1" kern="0" dirty="0" err="1">
                <a:solidFill>
                  <a:schemeClr val="accent5">
                    <a:lumMod val="75000"/>
                  </a:schemeClr>
                </a:solidFill>
                <a:latin typeface="Times New Roman" pitchFamily="18" charset="0"/>
                <a:cs typeface="Times New Roman" pitchFamily="18" charset="0"/>
              </a:rPr>
              <a:t>має</a:t>
            </a:r>
            <a:r>
              <a:rPr lang="ru-RU" b="1" kern="0" dirty="0">
                <a:solidFill>
                  <a:schemeClr val="accent5">
                    <a:lumMod val="75000"/>
                  </a:schemeClr>
                </a:solidFill>
                <a:latin typeface="Times New Roman" pitchFamily="18" charset="0"/>
                <a:cs typeface="Times New Roman" pitchFamily="18" charset="0"/>
              </a:rPr>
              <a:t> </a:t>
            </a:r>
            <a:r>
              <a:rPr lang="ru-RU" b="1" kern="0" dirty="0" err="1" smtClean="0">
                <a:solidFill>
                  <a:schemeClr val="accent5">
                    <a:lumMod val="75000"/>
                  </a:schemeClr>
                </a:solidFill>
                <a:latin typeface="Times New Roman" pitchFamily="18" charset="0"/>
                <a:cs typeface="Times New Roman" pitchFamily="18" charset="0"/>
              </a:rPr>
              <a:t>проводитись</a:t>
            </a:r>
            <a:r>
              <a:rPr lang="ru-RU" b="1" kern="0" dirty="0" smtClean="0">
                <a:solidFill>
                  <a:schemeClr val="accent5">
                    <a:lumMod val="75000"/>
                  </a:schemeClr>
                </a:solidFill>
                <a:latin typeface="Times New Roman" pitchFamily="18" charset="0"/>
                <a:cs typeface="Times New Roman" pitchFamily="18" charset="0"/>
              </a:rPr>
              <a:t> </a:t>
            </a:r>
            <a:r>
              <a:rPr lang="ru-RU" b="1" kern="0" dirty="0" err="1" smtClean="0">
                <a:solidFill>
                  <a:schemeClr val="accent5">
                    <a:lumMod val="75000"/>
                  </a:schemeClr>
                </a:solidFill>
                <a:latin typeface="Times New Roman" pitchFamily="18" charset="0"/>
                <a:cs typeface="Times New Roman" pitchFamily="18" charset="0"/>
              </a:rPr>
              <a:t>загальнонаціональна</a:t>
            </a:r>
            <a:r>
              <a:rPr lang="ru-RU" b="1" kern="0" dirty="0" smtClean="0">
                <a:solidFill>
                  <a:schemeClr val="accent5">
                    <a:lumMod val="75000"/>
                  </a:schemeClr>
                </a:solidFill>
                <a:latin typeface="Times New Roman" pitchFamily="18" charset="0"/>
                <a:cs typeface="Times New Roman" pitchFamily="18" charset="0"/>
              </a:rPr>
              <a:t> </a:t>
            </a:r>
            <a:r>
              <a:rPr lang="ru-RU" b="1" kern="0" dirty="0" err="1">
                <a:solidFill>
                  <a:schemeClr val="accent5">
                    <a:lumMod val="75000"/>
                  </a:schemeClr>
                </a:solidFill>
                <a:latin typeface="Times New Roman" pitchFamily="18" charset="0"/>
                <a:cs typeface="Times New Roman" pitchFamily="18" charset="0"/>
              </a:rPr>
              <a:t>хвилина</a:t>
            </a:r>
            <a:r>
              <a:rPr lang="ru-RU" b="1" kern="0" dirty="0">
                <a:solidFill>
                  <a:schemeClr val="accent5">
                    <a:lumMod val="75000"/>
                  </a:schemeClr>
                </a:solidFill>
                <a:latin typeface="Times New Roman" pitchFamily="18" charset="0"/>
                <a:cs typeface="Times New Roman" pitchFamily="18" charset="0"/>
              </a:rPr>
              <a:t> </a:t>
            </a:r>
            <a:r>
              <a:rPr lang="ru-RU" b="1" kern="0" dirty="0" err="1">
                <a:solidFill>
                  <a:schemeClr val="accent5">
                    <a:lumMod val="75000"/>
                  </a:schemeClr>
                </a:solidFill>
                <a:latin typeface="Times New Roman" pitchFamily="18" charset="0"/>
                <a:cs typeface="Times New Roman" pitchFamily="18" charset="0"/>
              </a:rPr>
              <a:t>мовчання</a:t>
            </a:r>
            <a:r>
              <a:rPr lang="ru-RU" b="1" kern="0" dirty="0">
                <a:solidFill>
                  <a:schemeClr val="accent5">
                    <a:lumMod val="75000"/>
                  </a:schemeClr>
                </a:solidFill>
                <a:latin typeface="Times New Roman" pitchFamily="18" charset="0"/>
                <a:cs typeface="Times New Roman" pitchFamily="18" charset="0"/>
              </a:rPr>
              <a:t> </a:t>
            </a:r>
            <a:endParaRPr lang="ru-RU" b="1" kern="0" dirty="0">
              <a:solidFill>
                <a:schemeClr val="accent5">
                  <a:lumMod val="75000"/>
                </a:schemeClr>
              </a:solidFill>
            </a:endParaRPr>
          </a:p>
        </p:txBody>
      </p:sp>
    </p:spTree>
    <p:extLst>
      <p:ext uri="{BB962C8B-B14F-4D97-AF65-F5344CB8AC3E}">
        <p14:creationId xmlns:p14="http://schemas.microsoft.com/office/powerpoint/2010/main" val="3531949103"/>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2">
            <a:extLst>
              <a:ext uri="{FF2B5EF4-FFF2-40B4-BE49-F238E27FC236}">
                <a16:creationId xmlns="" xmlns:a16="http://schemas.microsoft.com/office/drawing/2014/main" id="{D8D3A9AC-822A-456D-9A80-09CF1582D1DB}"/>
              </a:ext>
            </a:extLst>
          </p:cNvPr>
          <p:cNvSpPr/>
          <p:nvPr/>
        </p:nvSpPr>
        <p:spPr>
          <a:xfrm>
            <a:off x="1835696" y="152400"/>
            <a:ext cx="7058504" cy="954107"/>
          </a:xfrm>
          <a:prstGeom prst="rect">
            <a:avLst/>
          </a:prstGeom>
        </p:spPr>
        <p:txBody>
          <a:bodyPr wrap="square">
            <a:spAutoFit/>
          </a:bodyPr>
          <a:lstStyle/>
          <a:p>
            <a:pPr algn="ctr"/>
            <a:r>
              <a:rPr lang="ru-RU" sz="2800" b="1" dirty="0" err="1">
                <a:solidFill>
                  <a:srgbClr val="00B050"/>
                </a:solidFill>
                <a:latin typeface="Times New Roman" pitchFamily="18" charset="0"/>
                <a:cs typeface="Times New Roman" pitchFamily="18" charset="0"/>
              </a:rPr>
              <a:t>Освітній</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процес</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організовується</a:t>
            </a:r>
            <a:r>
              <a:rPr lang="ru-RU" sz="2800" b="1" dirty="0">
                <a:solidFill>
                  <a:srgbClr val="00B050"/>
                </a:solidFill>
                <a:latin typeface="Times New Roman" pitchFamily="18" charset="0"/>
                <a:cs typeface="Times New Roman" pitchFamily="18" charset="0"/>
              </a:rPr>
              <a:t> в </a:t>
            </a:r>
            <a:r>
              <a:rPr lang="ru-RU" sz="2800" b="1" dirty="0" err="1" smtClean="0">
                <a:solidFill>
                  <a:srgbClr val="00B050"/>
                </a:solidFill>
                <a:latin typeface="Times New Roman" pitchFamily="18" charset="0"/>
                <a:cs typeface="Times New Roman" pitchFamily="18" charset="0"/>
              </a:rPr>
              <a:t>безпечному</a:t>
            </a:r>
            <a:r>
              <a:rPr lang="ru-RU" sz="2800" b="1" dirty="0" smtClean="0">
                <a:solidFill>
                  <a:srgbClr val="00B050"/>
                </a:solidFill>
                <a:latin typeface="Times New Roman" pitchFamily="18" charset="0"/>
                <a:cs typeface="Times New Roman" pitchFamily="18" charset="0"/>
              </a:rPr>
              <a:t> </a:t>
            </a:r>
            <a:r>
              <a:rPr lang="ru-RU" sz="2800" b="1" dirty="0" err="1" smtClean="0">
                <a:solidFill>
                  <a:srgbClr val="00B050"/>
                </a:solidFill>
                <a:latin typeface="Times New Roman" pitchFamily="18" charset="0"/>
                <a:cs typeface="Times New Roman" pitchFamily="18" charset="0"/>
              </a:rPr>
              <a:t>освітньому</a:t>
            </a:r>
            <a:r>
              <a:rPr lang="ru-RU" sz="2800" b="1" dirty="0" smtClean="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середовищі</a:t>
            </a:r>
            <a:endParaRPr lang="ru-RU" sz="2800" b="1" dirty="0">
              <a:solidFill>
                <a:srgbClr val="00B050"/>
              </a:solidFill>
              <a:latin typeface="Times New Roman" pitchFamily="18" charset="0"/>
              <a:cs typeface="Times New Roman" pitchFamily="18" charset="0"/>
            </a:endParaRPr>
          </a:p>
        </p:txBody>
      </p:sp>
      <p:graphicFrame>
        <p:nvGraphicFramePr>
          <p:cNvPr id="8" name="Схема 7">
            <a:extLst>
              <a:ext uri="{FF2B5EF4-FFF2-40B4-BE49-F238E27FC236}">
                <a16:creationId xmlns="" xmlns:a16="http://schemas.microsoft.com/office/drawing/2014/main" id="{4F505262-0216-485E-90EB-A69625E2282C}"/>
              </a:ext>
            </a:extLst>
          </p:cNvPr>
          <p:cNvGraphicFramePr/>
          <p:nvPr>
            <p:extLst>
              <p:ext uri="{D42A27DB-BD31-4B8C-83A1-F6EECF244321}">
                <p14:modId xmlns:p14="http://schemas.microsoft.com/office/powerpoint/2010/main" val="2633246845"/>
              </p:ext>
            </p:extLst>
          </p:nvPr>
        </p:nvGraphicFramePr>
        <p:xfrm>
          <a:off x="-522416" y="1201435"/>
          <a:ext cx="4769296" cy="2569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кутник 1">
            <a:extLst>
              <a:ext uri="{FF2B5EF4-FFF2-40B4-BE49-F238E27FC236}">
                <a16:creationId xmlns="" xmlns:a16="http://schemas.microsoft.com/office/drawing/2014/main" id="{FE22A2C3-EF35-4436-A578-0C1F66786F61}"/>
              </a:ext>
            </a:extLst>
          </p:cNvPr>
          <p:cNvSpPr>
            <a:spLocks noChangeArrowheads="1"/>
          </p:cNvSpPr>
          <p:nvPr/>
        </p:nvSpPr>
        <p:spPr bwMode="auto">
          <a:xfrm>
            <a:off x="3708400" y="1222688"/>
            <a:ext cx="5435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uk-UA" altLang="uk-UA" sz="1200" dirty="0">
                <a:solidFill>
                  <a:schemeClr val="accent5">
                    <a:lumMod val="75000"/>
                  </a:schemeClr>
                </a:solidFill>
              </a:rPr>
              <a:t>Наказ Міністерства охорони здоров’я України від 01 серпня 2022 року № 1371 «Про затвердження Змін до деяких наказів Міністерства охорони здоров’я України»</a:t>
            </a:r>
            <a:endParaRPr lang="ru-RU" altLang="uk-UA" sz="1200" dirty="0">
              <a:solidFill>
                <a:schemeClr val="accent5">
                  <a:lumMod val="75000"/>
                </a:schemeClr>
              </a:solidFill>
              <a:cs typeface="Arial" panose="020B0604020202020204" pitchFamily="34" charset="0"/>
            </a:endParaRPr>
          </a:p>
          <a:p>
            <a:r>
              <a:rPr lang="ru-RU" altLang="uk-UA" sz="1200" dirty="0">
                <a:solidFill>
                  <a:schemeClr val="accent5">
                    <a:lumMod val="75000"/>
                  </a:schemeClr>
                </a:solidFill>
                <a:cs typeface="Arial" panose="020B0604020202020204" pitchFamily="34" charset="0"/>
              </a:rPr>
              <a:t>10. В </a:t>
            </a:r>
            <a:r>
              <a:rPr lang="ru-RU" altLang="uk-UA" sz="1200" dirty="0" err="1">
                <a:solidFill>
                  <a:schemeClr val="accent5">
                    <a:lumMod val="75000"/>
                  </a:schemeClr>
                </a:solidFill>
                <a:cs typeface="Arial" panose="020B0604020202020204" pitchFamily="34" charset="0"/>
              </a:rPr>
              <a:t>умовах</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воєнного</a:t>
            </a:r>
            <a:r>
              <a:rPr lang="ru-RU" altLang="uk-UA" sz="1200" dirty="0">
                <a:solidFill>
                  <a:schemeClr val="accent5">
                    <a:lumMod val="75000"/>
                  </a:schemeClr>
                </a:solidFill>
                <a:cs typeface="Arial" panose="020B0604020202020204" pitchFamily="34" charset="0"/>
              </a:rPr>
              <a:t> стану, </a:t>
            </a:r>
            <a:r>
              <a:rPr lang="ru-RU" altLang="uk-UA" sz="1200" dirty="0" err="1">
                <a:solidFill>
                  <a:schemeClr val="accent5">
                    <a:lumMod val="75000"/>
                  </a:schemeClr>
                </a:solidFill>
                <a:cs typeface="Arial" panose="020B0604020202020204" pitchFamily="34" charset="0"/>
              </a:rPr>
              <a:t>надзвичайної</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ситуації</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іншого</a:t>
            </a:r>
            <a:r>
              <a:rPr lang="ru-RU" altLang="uk-UA" sz="1200" dirty="0">
                <a:solidFill>
                  <a:schemeClr val="accent5">
                    <a:lumMod val="75000"/>
                  </a:schemeClr>
                </a:solidFill>
                <a:cs typeface="Arial" panose="020B0604020202020204" pitchFamily="34" charset="0"/>
              </a:rPr>
              <a:t> характеру </a:t>
            </a:r>
            <a:r>
              <a:rPr lang="ru-RU" altLang="uk-UA" sz="1200" dirty="0" err="1">
                <a:solidFill>
                  <a:schemeClr val="accent5">
                    <a:lumMod val="75000"/>
                  </a:schemeClr>
                </a:solidFill>
                <a:cs typeface="Arial" panose="020B0604020202020204" pitchFamily="34" charset="0"/>
              </a:rPr>
              <a:t>безперервна</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тривалість</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навчальних</a:t>
            </a:r>
            <a:r>
              <a:rPr lang="ru-RU" altLang="uk-UA" sz="1200" dirty="0">
                <a:solidFill>
                  <a:schemeClr val="accent5">
                    <a:lumMod val="75000"/>
                  </a:schemeClr>
                </a:solidFill>
                <a:cs typeface="Arial" panose="020B0604020202020204" pitchFamily="34" charset="0"/>
              </a:rPr>
              <a:t> занять при </a:t>
            </a:r>
            <a:r>
              <a:rPr lang="ru-RU" altLang="uk-UA" sz="1200" dirty="0" err="1">
                <a:solidFill>
                  <a:schemeClr val="accent5">
                    <a:lumMod val="75000"/>
                  </a:schemeClr>
                </a:solidFill>
                <a:cs typeface="Arial" panose="020B0604020202020204" pitchFamily="34" charset="0"/>
              </a:rPr>
              <a:t>організації</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дистанційного</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навчання</a:t>
            </a:r>
            <a:r>
              <a:rPr lang="ru-RU" altLang="uk-UA" sz="1200" dirty="0">
                <a:solidFill>
                  <a:schemeClr val="accent5">
                    <a:lumMod val="75000"/>
                  </a:schemeClr>
                </a:solidFill>
                <a:cs typeface="Arial" panose="020B0604020202020204" pitchFamily="34" charset="0"/>
              </a:rPr>
              <a:t> у синхронному </a:t>
            </a:r>
            <a:r>
              <a:rPr lang="ru-RU" altLang="uk-UA" sz="1200" dirty="0" err="1">
                <a:solidFill>
                  <a:schemeClr val="accent5">
                    <a:lumMod val="75000"/>
                  </a:schemeClr>
                </a:solidFill>
                <a:cs typeface="Arial" panose="020B0604020202020204" pitchFamily="34" charset="0"/>
              </a:rPr>
              <a:t>форматі</a:t>
            </a:r>
            <a:r>
              <a:rPr lang="ru-RU" altLang="uk-UA" sz="1200" dirty="0">
                <a:solidFill>
                  <a:schemeClr val="accent5">
                    <a:lumMod val="75000"/>
                  </a:schemeClr>
                </a:solidFill>
                <a:cs typeface="Arial" panose="020B0604020202020204" pitchFamily="34" charset="0"/>
              </a:rPr>
              <a:t> не повинна </a:t>
            </a:r>
            <a:r>
              <a:rPr lang="ru-RU" altLang="uk-UA" sz="1200" dirty="0" err="1">
                <a:solidFill>
                  <a:schemeClr val="accent5">
                    <a:lumMod val="75000"/>
                  </a:schemeClr>
                </a:solidFill>
                <a:cs typeface="Arial" panose="020B0604020202020204" pitchFamily="34" charset="0"/>
              </a:rPr>
              <a:t>перевищувати</a:t>
            </a:r>
            <a:r>
              <a:rPr lang="ru-RU" altLang="uk-UA" sz="1200" dirty="0">
                <a:solidFill>
                  <a:schemeClr val="accent5">
                    <a:lumMod val="75000"/>
                  </a:schemeClr>
                </a:solidFill>
                <a:cs typeface="Arial" panose="020B0604020202020204" pitchFamily="34" charset="0"/>
              </a:rPr>
              <a:t> для </a:t>
            </a:r>
            <a:r>
              <a:rPr lang="ru-RU" altLang="uk-UA" sz="1200" dirty="0" err="1">
                <a:solidFill>
                  <a:schemeClr val="accent5">
                    <a:lumMod val="75000"/>
                  </a:schemeClr>
                </a:solidFill>
                <a:cs typeface="Arial" panose="020B0604020202020204" pitchFamily="34" charset="0"/>
              </a:rPr>
              <a:t>учнів</a:t>
            </a:r>
            <a:r>
              <a:rPr lang="ru-RU" altLang="uk-UA" sz="1200" dirty="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200" dirty="0" smtClean="0">
                <a:solidFill>
                  <a:schemeClr val="accent5">
                    <a:lumMod val="75000"/>
                  </a:schemeClr>
                </a:solidFill>
                <a:cs typeface="Arial" panose="020B0604020202020204" pitchFamily="34" charset="0"/>
              </a:rPr>
              <a:t>5-6 </a:t>
            </a:r>
            <a:r>
              <a:rPr lang="ru-RU" altLang="uk-UA" sz="1200" dirty="0" err="1">
                <a:solidFill>
                  <a:schemeClr val="accent5">
                    <a:lumMod val="75000"/>
                  </a:schemeClr>
                </a:solidFill>
                <a:cs typeface="Arial" panose="020B0604020202020204" pitchFamily="34" charset="0"/>
              </a:rPr>
              <a:t>класів</a:t>
            </a:r>
            <a:r>
              <a:rPr lang="ru-RU" altLang="uk-UA" sz="1200" dirty="0">
                <a:solidFill>
                  <a:schemeClr val="accent5">
                    <a:lumMod val="75000"/>
                  </a:schemeClr>
                </a:solidFill>
                <a:cs typeface="Arial" panose="020B0604020202020204" pitchFamily="34" charset="0"/>
              </a:rPr>
              <a:t> – 2 </a:t>
            </a:r>
            <a:r>
              <a:rPr lang="ru-RU" altLang="uk-UA" sz="1200" dirty="0" err="1">
                <a:solidFill>
                  <a:schemeClr val="accent5">
                    <a:lumMod val="75000"/>
                  </a:schemeClr>
                </a:solidFill>
                <a:cs typeface="Arial" panose="020B0604020202020204" pitchFamily="34" charset="0"/>
              </a:rPr>
              <a:t>навчальних</a:t>
            </a:r>
            <a:r>
              <a:rPr lang="ru-RU" altLang="uk-UA" sz="1200" dirty="0">
                <a:solidFill>
                  <a:schemeClr val="accent5">
                    <a:lumMod val="75000"/>
                  </a:schemeClr>
                </a:solidFill>
                <a:cs typeface="Arial" panose="020B0604020202020204" pitchFamily="34" charset="0"/>
              </a:rPr>
              <a:t> занять по 45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3 – по 35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4 – по 25 </a:t>
            </a:r>
            <a:r>
              <a:rPr lang="ru-RU" altLang="uk-UA" sz="1200" dirty="0" err="1">
                <a:solidFill>
                  <a:schemeClr val="accent5">
                    <a:lumMod val="75000"/>
                  </a:schemeClr>
                </a:solidFill>
                <a:cs typeface="Arial" panose="020B0604020202020204" pitchFamily="34" charset="0"/>
              </a:rPr>
              <a:t>хв</a:t>
            </a:r>
            <a:r>
              <a:rPr lang="ru-RU" altLang="uk-UA" sz="1200" dirty="0" smtClean="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200" dirty="0">
                <a:solidFill>
                  <a:schemeClr val="accent5">
                    <a:lumMod val="75000"/>
                  </a:schemeClr>
                </a:solidFill>
                <a:cs typeface="Arial" panose="020B0604020202020204" pitchFamily="34" charset="0"/>
              </a:rPr>
              <a:t>7-9 </a:t>
            </a:r>
            <a:r>
              <a:rPr lang="ru-RU" altLang="uk-UA" sz="1200" dirty="0" err="1">
                <a:solidFill>
                  <a:schemeClr val="accent5">
                    <a:lumMod val="75000"/>
                  </a:schemeClr>
                </a:solidFill>
                <a:cs typeface="Arial" panose="020B0604020202020204" pitchFamily="34" charset="0"/>
              </a:rPr>
              <a:t>класів</a:t>
            </a:r>
            <a:r>
              <a:rPr lang="ru-RU" altLang="uk-UA" sz="1200" dirty="0">
                <a:solidFill>
                  <a:schemeClr val="accent5">
                    <a:lumMod val="75000"/>
                  </a:schemeClr>
                </a:solidFill>
                <a:cs typeface="Arial" panose="020B0604020202020204" pitchFamily="34" charset="0"/>
              </a:rPr>
              <a:t> – 2 </a:t>
            </a:r>
            <a:r>
              <a:rPr lang="ru-RU" altLang="uk-UA" sz="1200" dirty="0" err="1">
                <a:solidFill>
                  <a:schemeClr val="accent5">
                    <a:lumMod val="75000"/>
                  </a:schemeClr>
                </a:solidFill>
                <a:cs typeface="Arial" panose="020B0604020202020204" pitchFamily="34" charset="0"/>
              </a:rPr>
              <a:t>навчальних</a:t>
            </a:r>
            <a:r>
              <a:rPr lang="ru-RU" altLang="uk-UA" sz="1200" dirty="0">
                <a:solidFill>
                  <a:schemeClr val="accent5">
                    <a:lumMod val="75000"/>
                  </a:schemeClr>
                </a:solidFill>
                <a:cs typeface="Arial" panose="020B0604020202020204" pitchFamily="34" charset="0"/>
              </a:rPr>
              <a:t> занять по 45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3 – по 40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4 – по 30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5 – по 25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a:t>
            </a:r>
          </a:p>
          <a:p>
            <a:pPr>
              <a:buFont typeface="Arial" panose="020B0604020202020204" pitchFamily="34" charset="0"/>
              <a:buChar char="•"/>
            </a:pPr>
            <a:r>
              <a:rPr lang="ru-RU" altLang="uk-UA" sz="1200" dirty="0">
                <a:solidFill>
                  <a:schemeClr val="accent5">
                    <a:lumMod val="75000"/>
                  </a:schemeClr>
                </a:solidFill>
                <a:cs typeface="Arial" panose="020B0604020202020204" pitchFamily="34" charset="0"/>
              </a:rPr>
              <a:t>10-11 </a:t>
            </a:r>
            <a:r>
              <a:rPr lang="ru-RU" altLang="uk-UA" sz="1200" dirty="0" err="1">
                <a:solidFill>
                  <a:schemeClr val="accent5">
                    <a:lumMod val="75000"/>
                  </a:schemeClr>
                </a:solidFill>
                <a:cs typeface="Arial" panose="020B0604020202020204" pitchFamily="34" charset="0"/>
              </a:rPr>
              <a:t>класів</a:t>
            </a:r>
            <a:r>
              <a:rPr lang="ru-RU" altLang="uk-UA" sz="1200" dirty="0">
                <a:solidFill>
                  <a:schemeClr val="accent5">
                    <a:lumMod val="75000"/>
                  </a:schemeClr>
                </a:solidFill>
                <a:cs typeface="Arial" panose="020B0604020202020204" pitchFamily="34" charset="0"/>
              </a:rPr>
              <a:t> – 3 </a:t>
            </a:r>
            <a:r>
              <a:rPr lang="ru-RU" altLang="uk-UA" sz="1200" dirty="0" err="1">
                <a:solidFill>
                  <a:schemeClr val="accent5">
                    <a:lumMod val="75000"/>
                  </a:schemeClr>
                </a:solidFill>
                <a:cs typeface="Arial" panose="020B0604020202020204" pitchFamily="34" charset="0"/>
              </a:rPr>
              <a:t>навчальних</a:t>
            </a:r>
            <a:r>
              <a:rPr lang="ru-RU" altLang="uk-UA" sz="1200" dirty="0">
                <a:solidFill>
                  <a:schemeClr val="accent5">
                    <a:lumMod val="75000"/>
                  </a:schemeClr>
                </a:solidFill>
                <a:cs typeface="Arial" panose="020B0604020202020204" pitchFamily="34" charset="0"/>
              </a:rPr>
              <a:t> занять по 45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4 – по 35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5 – по 30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 </a:t>
            </a:r>
            <a:r>
              <a:rPr lang="ru-RU" altLang="uk-UA" sz="1200" dirty="0" err="1">
                <a:solidFill>
                  <a:schemeClr val="accent5">
                    <a:lumMod val="75000"/>
                  </a:schemeClr>
                </a:solidFill>
                <a:cs typeface="Arial" panose="020B0604020202020204" pitchFamily="34" charset="0"/>
              </a:rPr>
              <a:t>або</a:t>
            </a:r>
            <a:r>
              <a:rPr lang="ru-RU" altLang="uk-UA" sz="1200" dirty="0">
                <a:solidFill>
                  <a:schemeClr val="accent5">
                    <a:lumMod val="75000"/>
                  </a:schemeClr>
                </a:solidFill>
                <a:cs typeface="Arial" panose="020B0604020202020204" pitchFamily="34" charset="0"/>
              </a:rPr>
              <a:t> 6 – по 25 </a:t>
            </a:r>
            <a:r>
              <a:rPr lang="ru-RU" altLang="uk-UA" sz="1200" dirty="0" err="1">
                <a:solidFill>
                  <a:schemeClr val="accent5">
                    <a:lumMod val="75000"/>
                  </a:schemeClr>
                </a:solidFill>
                <a:cs typeface="Arial" panose="020B0604020202020204" pitchFamily="34" charset="0"/>
              </a:rPr>
              <a:t>хв</a:t>
            </a:r>
            <a:r>
              <a:rPr lang="ru-RU" altLang="uk-UA" sz="1200" dirty="0">
                <a:solidFill>
                  <a:schemeClr val="accent5">
                    <a:lumMod val="75000"/>
                  </a:schemeClr>
                </a:solidFill>
                <a:cs typeface="Arial" panose="020B0604020202020204" pitchFamily="34" charset="0"/>
              </a:rPr>
              <a:t>.</a:t>
            </a:r>
          </a:p>
          <a:p>
            <a:pPr>
              <a:buFont typeface="Arial" panose="020B0604020202020204" pitchFamily="34" charset="0"/>
              <a:buChar char="•"/>
            </a:pPr>
            <a:endParaRPr lang="ru-RU" altLang="uk-UA" sz="1200" dirty="0">
              <a:solidFill>
                <a:schemeClr val="accent5">
                  <a:lumMod val="75000"/>
                </a:schemeClr>
              </a:solidFill>
              <a:cs typeface="Arial" panose="020B0604020202020204" pitchFamily="34" charset="0"/>
            </a:endParaRPr>
          </a:p>
        </p:txBody>
      </p:sp>
      <p:sp>
        <p:nvSpPr>
          <p:cNvPr id="10" name="Прямоугольник 19">
            <a:extLst>
              <a:ext uri="{FF2B5EF4-FFF2-40B4-BE49-F238E27FC236}">
                <a16:creationId xmlns="" xmlns:a16="http://schemas.microsoft.com/office/drawing/2014/main" id="{1250B96B-8733-4E02-8B61-F71325C9D636}"/>
              </a:ext>
            </a:extLst>
          </p:cNvPr>
          <p:cNvSpPr/>
          <p:nvPr/>
        </p:nvSpPr>
        <p:spPr>
          <a:xfrm>
            <a:off x="53752" y="3572055"/>
            <a:ext cx="9036496" cy="523220"/>
          </a:xfrm>
          <a:prstGeom prst="rect">
            <a:avLst/>
          </a:prstGeom>
        </p:spPr>
        <p:txBody>
          <a:bodyPr wrap="square">
            <a:spAutoFit/>
          </a:bodyPr>
          <a:lstStyle/>
          <a:p>
            <a:pPr algn="ctr"/>
            <a:r>
              <a:rPr lang="ru-RU" b="1" i="1" dirty="0">
                <a:solidFill>
                  <a:schemeClr val="accent2">
                    <a:lumMod val="75000"/>
                  </a:schemeClr>
                </a:solidFill>
                <a:cs typeface="Arial" panose="020B0604020202020204" pitchFamily="34" charset="0"/>
              </a:rPr>
              <a:t>Форма </a:t>
            </a:r>
            <a:r>
              <a:rPr lang="ru-RU" b="1" i="1" dirty="0" err="1">
                <a:solidFill>
                  <a:schemeClr val="accent2">
                    <a:lumMod val="75000"/>
                  </a:schemeClr>
                </a:solidFill>
                <a:cs typeface="Arial" panose="020B0604020202020204" pitchFamily="34" charset="0"/>
              </a:rPr>
              <a:t>організації</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освітнього</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процесу</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може</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змінюватися</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впродовж</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навчального</a:t>
            </a:r>
            <a:r>
              <a:rPr lang="ru-RU" b="1" i="1" dirty="0">
                <a:solidFill>
                  <a:schemeClr val="accent2">
                    <a:lumMod val="75000"/>
                  </a:schemeClr>
                </a:solidFill>
                <a:cs typeface="Arial" panose="020B0604020202020204" pitchFamily="34" charset="0"/>
              </a:rPr>
              <a:t> року в   </a:t>
            </a:r>
            <a:r>
              <a:rPr lang="ru-RU" b="1" i="1" dirty="0" err="1">
                <a:solidFill>
                  <a:schemeClr val="accent2">
                    <a:lumMod val="75000"/>
                  </a:schemeClr>
                </a:solidFill>
                <a:cs typeface="Arial" panose="020B0604020202020204" pitchFamily="34" charset="0"/>
              </a:rPr>
              <a:t>залежності</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від</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безпекової</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ситуації</a:t>
            </a:r>
            <a:r>
              <a:rPr lang="ru-RU" b="1" i="1" dirty="0">
                <a:solidFill>
                  <a:schemeClr val="accent2">
                    <a:lumMod val="75000"/>
                  </a:schemeClr>
                </a:solidFill>
                <a:cs typeface="Arial" panose="020B0604020202020204" pitchFamily="34" charset="0"/>
              </a:rPr>
              <a:t> у </a:t>
            </a:r>
            <a:r>
              <a:rPr lang="ru-RU" b="1" i="1" dirty="0" err="1">
                <a:solidFill>
                  <a:schemeClr val="accent2">
                    <a:lumMod val="75000"/>
                  </a:schemeClr>
                </a:solidFill>
                <a:cs typeface="Arial" panose="020B0604020202020204" pitchFamily="34" charset="0"/>
              </a:rPr>
              <a:t>населеному</a:t>
            </a:r>
            <a:r>
              <a:rPr lang="ru-RU" b="1" i="1" dirty="0">
                <a:solidFill>
                  <a:schemeClr val="accent2">
                    <a:lumMod val="75000"/>
                  </a:schemeClr>
                </a:solidFill>
                <a:cs typeface="Arial" panose="020B0604020202020204" pitchFamily="34" charset="0"/>
              </a:rPr>
              <a:t> </a:t>
            </a:r>
            <a:r>
              <a:rPr lang="ru-RU" b="1" i="1" dirty="0" err="1">
                <a:solidFill>
                  <a:schemeClr val="accent2">
                    <a:lumMod val="75000"/>
                  </a:schemeClr>
                </a:solidFill>
                <a:cs typeface="Arial" panose="020B0604020202020204" pitchFamily="34" charset="0"/>
              </a:rPr>
              <a:t>пункті</a:t>
            </a:r>
            <a:r>
              <a:rPr lang="ru-RU" b="1" i="1" dirty="0">
                <a:solidFill>
                  <a:schemeClr val="accent2">
                    <a:lumMod val="75000"/>
                  </a:schemeClr>
                </a:solidFill>
                <a:cs typeface="Arial" panose="020B0604020202020204" pitchFamily="34" charset="0"/>
              </a:rPr>
              <a:t>.</a:t>
            </a:r>
          </a:p>
        </p:txBody>
      </p:sp>
      <p:sp>
        <p:nvSpPr>
          <p:cNvPr id="11" name="Прямоугольник 1">
            <a:extLst>
              <a:ext uri="{FF2B5EF4-FFF2-40B4-BE49-F238E27FC236}">
                <a16:creationId xmlns="" xmlns:a16="http://schemas.microsoft.com/office/drawing/2014/main" id="{ACD53CD5-C009-4BD6-9564-65F1B8F7D74F}"/>
              </a:ext>
            </a:extLst>
          </p:cNvPr>
          <p:cNvSpPr/>
          <p:nvPr/>
        </p:nvSpPr>
        <p:spPr>
          <a:xfrm>
            <a:off x="0" y="4095275"/>
            <a:ext cx="9144000" cy="954107"/>
          </a:xfrm>
          <a:prstGeom prst="rect">
            <a:avLst/>
          </a:prstGeom>
        </p:spPr>
        <p:txBody>
          <a:bodyPr wrap="square">
            <a:spAutoFit/>
          </a:bodyPr>
          <a:lstStyle/>
          <a:p>
            <a:r>
              <a:rPr lang="ru-RU" dirty="0" err="1">
                <a:cs typeface="Arial" panose="020B0604020202020204" pitchFamily="34" charset="0"/>
              </a:rPr>
              <a:t>Тривалість</a:t>
            </a:r>
            <a:r>
              <a:rPr lang="ru-RU" dirty="0">
                <a:cs typeface="Arial" panose="020B0604020202020204" pitchFamily="34" charset="0"/>
              </a:rPr>
              <a:t> </a:t>
            </a:r>
            <a:r>
              <a:rPr lang="ru-RU" dirty="0" err="1">
                <a:cs typeface="Arial" panose="020B0604020202020204" pitchFamily="34" charset="0"/>
              </a:rPr>
              <a:t>виконання</a:t>
            </a:r>
            <a:r>
              <a:rPr lang="ru-RU" dirty="0">
                <a:cs typeface="Arial" panose="020B0604020202020204" pitchFamily="34" charset="0"/>
              </a:rPr>
              <a:t> </a:t>
            </a:r>
            <a:r>
              <a:rPr lang="ru-RU" dirty="0" err="1">
                <a:cs typeface="Arial" panose="020B0604020202020204" pitchFamily="34" charset="0"/>
              </a:rPr>
              <a:t>завдань</a:t>
            </a:r>
            <a:r>
              <a:rPr lang="ru-RU" dirty="0">
                <a:cs typeface="Arial" panose="020B0604020202020204" pitchFamily="34" charset="0"/>
              </a:rPr>
              <a:t> для </a:t>
            </a:r>
            <a:r>
              <a:rPr lang="ru-RU" dirty="0" err="1">
                <a:cs typeface="Arial" panose="020B0604020202020204" pitchFamily="34" charset="0"/>
              </a:rPr>
              <a:t>самопідготовки</a:t>
            </a:r>
            <a:r>
              <a:rPr lang="ru-RU" dirty="0">
                <a:cs typeface="Arial" panose="020B0604020202020204" pitchFamily="34" charset="0"/>
              </a:rPr>
              <a:t> </a:t>
            </a:r>
            <a:r>
              <a:rPr lang="ru-RU" dirty="0" err="1">
                <a:cs typeface="Arial" panose="020B0604020202020204" pitchFamily="34" charset="0"/>
              </a:rPr>
              <a:t>учнів</a:t>
            </a:r>
            <a:r>
              <a:rPr lang="ru-RU" dirty="0">
                <a:cs typeface="Arial" panose="020B0604020202020204" pitchFamily="34" charset="0"/>
              </a:rPr>
              <a:t> у </a:t>
            </a:r>
            <a:r>
              <a:rPr lang="ru-RU" dirty="0" err="1">
                <a:cs typeface="Arial" panose="020B0604020202020204" pitchFamily="34" charset="0"/>
              </a:rPr>
              <a:t>позанавчальний</a:t>
            </a:r>
            <a:r>
              <a:rPr lang="ru-RU" dirty="0">
                <a:cs typeface="Arial" panose="020B0604020202020204" pitchFamily="34" charset="0"/>
              </a:rPr>
              <a:t> час </a:t>
            </a:r>
            <a:r>
              <a:rPr lang="ru-RU" dirty="0">
                <a:solidFill>
                  <a:srgbClr val="FF0000"/>
                </a:solidFill>
                <a:cs typeface="Arial" panose="020B0604020202020204" pitchFamily="34" charset="0"/>
              </a:rPr>
              <a:t>не </a:t>
            </a:r>
            <a:r>
              <a:rPr lang="ru-RU" dirty="0" err="1">
                <a:solidFill>
                  <a:srgbClr val="FF0000"/>
                </a:solidFill>
                <a:cs typeface="Arial" panose="020B0604020202020204" pitchFamily="34" charset="0"/>
              </a:rPr>
              <a:t>рекомендується</a:t>
            </a:r>
            <a:r>
              <a:rPr lang="ru-RU" dirty="0">
                <a:solidFill>
                  <a:srgbClr val="FF0000"/>
                </a:solidFill>
                <a:cs typeface="Arial" panose="020B0604020202020204" pitchFamily="34" charset="0"/>
              </a:rPr>
              <a:t> :</a:t>
            </a:r>
          </a:p>
          <a:p>
            <a:pPr marL="257175" indent="-257175" algn="ctr">
              <a:buFont typeface="Wingdings" pitchFamily="2" charset="2"/>
              <a:buChar char="Ø"/>
            </a:pPr>
            <a:r>
              <a:rPr lang="ru-RU" dirty="0" err="1">
                <a:solidFill>
                  <a:schemeClr val="accent1">
                    <a:lumMod val="75000"/>
                  </a:schemeClr>
                </a:solidFill>
                <a:cs typeface="Arial" panose="020B0604020202020204" pitchFamily="34" charset="0"/>
              </a:rPr>
              <a:t>більше</a:t>
            </a:r>
            <a:r>
              <a:rPr lang="ru-RU" dirty="0">
                <a:solidFill>
                  <a:schemeClr val="accent1">
                    <a:lumMod val="75000"/>
                  </a:schemeClr>
                </a:solidFill>
                <a:cs typeface="Arial" panose="020B0604020202020204" pitchFamily="34" charset="0"/>
              </a:rPr>
              <a:t> 1 </a:t>
            </a:r>
            <a:r>
              <a:rPr lang="ru-RU" dirty="0" err="1">
                <a:solidFill>
                  <a:schemeClr val="accent1">
                    <a:lumMod val="75000"/>
                  </a:schemeClr>
                </a:solidFill>
                <a:cs typeface="Arial" panose="020B0604020202020204" pitchFamily="34" charset="0"/>
              </a:rPr>
              <a:t>години</a:t>
            </a:r>
            <a:r>
              <a:rPr lang="ru-RU" dirty="0">
                <a:solidFill>
                  <a:schemeClr val="accent1">
                    <a:lumMod val="75000"/>
                  </a:schemeClr>
                </a:solidFill>
                <a:cs typeface="Arial" panose="020B0604020202020204" pitchFamily="34" charset="0"/>
              </a:rPr>
              <a:t> у 3 – 5 </a:t>
            </a:r>
            <a:r>
              <a:rPr lang="ru-RU" dirty="0" err="1">
                <a:solidFill>
                  <a:schemeClr val="accent1">
                    <a:lumMod val="75000"/>
                  </a:schemeClr>
                </a:solidFill>
                <a:cs typeface="Arial" panose="020B0604020202020204" pitchFamily="34" charset="0"/>
              </a:rPr>
              <a:t>класах</a:t>
            </a:r>
            <a:r>
              <a:rPr lang="ru-RU" dirty="0">
                <a:cs typeface="Arial" panose="020B0604020202020204" pitchFamily="34" charset="0"/>
              </a:rPr>
              <a:t>, </a:t>
            </a:r>
          </a:p>
          <a:p>
            <a:pPr marL="257175" indent="-257175" algn="ctr">
              <a:buFont typeface="Wingdings" pitchFamily="2" charset="2"/>
              <a:buChar char="Ø"/>
            </a:pPr>
            <a:r>
              <a:rPr lang="ru-RU" dirty="0">
                <a:solidFill>
                  <a:srgbClr val="00B050"/>
                </a:solidFill>
                <a:cs typeface="Arial" panose="020B0604020202020204" pitchFamily="34" charset="0"/>
              </a:rPr>
              <a:t>1,5 </a:t>
            </a:r>
            <a:r>
              <a:rPr lang="ru-RU" dirty="0" err="1">
                <a:solidFill>
                  <a:srgbClr val="00B050"/>
                </a:solidFill>
                <a:cs typeface="Arial" panose="020B0604020202020204" pitchFamily="34" charset="0"/>
              </a:rPr>
              <a:t>години</a:t>
            </a:r>
            <a:r>
              <a:rPr lang="ru-RU" dirty="0">
                <a:solidFill>
                  <a:srgbClr val="00B050"/>
                </a:solidFill>
                <a:cs typeface="Arial" panose="020B0604020202020204" pitchFamily="34" charset="0"/>
              </a:rPr>
              <a:t> у 6 – 9 </a:t>
            </a:r>
            <a:r>
              <a:rPr lang="ru-RU" dirty="0" err="1">
                <a:solidFill>
                  <a:srgbClr val="00B050"/>
                </a:solidFill>
                <a:cs typeface="Arial" panose="020B0604020202020204" pitchFamily="34" charset="0"/>
              </a:rPr>
              <a:t>класах</a:t>
            </a:r>
            <a:r>
              <a:rPr lang="ru-RU" dirty="0">
                <a:solidFill>
                  <a:srgbClr val="00B050"/>
                </a:solidFill>
                <a:cs typeface="Arial" panose="020B0604020202020204" pitchFamily="34" charset="0"/>
              </a:rPr>
              <a:t>,</a:t>
            </a:r>
            <a:r>
              <a:rPr lang="ru-RU" dirty="0">
                <a:cs typeface="Arial" panose="020B0604020202020204" pitchFamily="34" charset="0"/>
              </a:rPr>
              <a:t>  </a:t>
            </a:r>
          </a:p>
          <a:p>
            <a:pPr marL="257175" indent="-257175" algn="ctr">
              <a:buFont typeface="Wingdings" pitchFamily="2" charset="2"/>
              <a:buChar char="Ø"/>
            </a:pPr>
            <a:r>
              <a:rPr lang="ru-RU" dirty="0">
                <a:solidFill>
                  <a:srgbClr val="7030A0"/>
                </a:solidFill>
                <a:cs typeface="Arial" panose="020B0604020202020204" pitchFamily="34" charset="0"/>
              </a:rPr>
              <a:t>2 </a:t>
            </a:r>
            <a:r>
              <a:rPr lang="ru-RU" dirty="0" err="1">
                <a:solidFill>
                  <a:srgbClr val="7030A0"/>
                </a:solidFill>
                <a:cs typeface="Arial" panose="020B0604020202020204" pitchFamily="34" charset="0"/>
              </a:rPr>
              <a:t>години</a:t>
            </a:r>
            <a:r>
              <a:rPr lang="ru-RU" dirty="0">
                <a:solidFill>
                  <a:srgbClr val="7030A0"/>
                </a:solidFill>
                <a:cs typeface="Arial" panose="020B0604020202020204" pitchFamily="34" charset="0"/>
              </a:rPr>
              <a:t> - у 10-11(12) </a:t>
            </a:r>
            <a:r>
              <a:rPr lang="ru-RU" dirty="0" err="1">
                <a:solidFill>
                  <a:srgbClr val="7030A0"/>
                </a:solidFill>
                <a:cs typeface="Arial" panose="020B0604020202020204" pitchFamily="34" charset="0"/>
              </a:rPr>
              <a:t>класах</a:t>
            </a:r>
            <a:r>
              <a:rPr lang="ru-RU" dirty="0">
                <a:cs typeface="Arial" panose="020B0604020202020204" pitchFamily="34" charset="0"/>
              </a:rPr>
              <a:t>. </a:t>
            </a:r>
          </a:p>
        </p:txBody>
      </p:sp>
    </p:spTree>
    <p:extLst>
      <p:ext uri="{BB962C8B-B14F-4D97-AF65-F5344CB8AC3E}">
        <p14:creationId xmlns:p14="http://schemas.microsoft.com/office/powerpoint/2010/main" val="2105423619"/>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9;p25"/>
          <p:cNvSpPr txBox="1">
            <a:spLocks noGrp="1"/>
          </p:cNvSpPr>
          <p:nvPr>
            <p:ph type="title"/>
          </p:nvPr>
        </p:nvSpPr>
        <p:spPr>
          <a:xfrm>
            <a:off x="2021840" y="126995"/>
            <a:ext cx="6698148" cy="371400"/>
          </a:xfrm>
          <a:prstGeom prst="rect">
            <a:avLst/>
          </a:prstGeom>
        </p:spPr>
        <p:txBody>
          <a:bodyPr spcFirstLastPara="1" wrap="square" lIns="91425" tIns="91425" rIns="91425" bIns="91425" anchor="ctr" anchorCtr="0">
            <a:noAutofit/>
          </a:bodyPr>
          <a:lstStyle/>
          <a:p>
            <a:pPr lvl="0"/>
            <a:r>
              <a:rPr lang="uk-UA" sz="3200" dirty="0">
                <a:solidFill>
                  <a:srgbClr val="00B050"/>
                </a:solidFill>
                <a:latin typeface="+mn-lt"/>
              </a:rPr>
              <a:t>Варіанти здобуття освіти</a:t>
            </a:r>
          </a:p>
        </p:txBody>
      </p:sp>
      <p:grpSp>
        <p:nvGrpSpPr>
          <p:cNvPr id="6" name="Google Shape;640;p25"/>
          <p:cNvGrpSpPr/>
          <p:nvPr/>
        </p:nvGrpSpPr>
        <p:grpSpPr>
          <a:xfrm>
            <a:off x="121920" y="1198880"/>
            <a:ext cx="3157754" cy="984268"/>
            <a:chOff x="121920" y="1036320"/>
            <a:chExt cx="3157754" cy="984268"/>
          </a:xfrm>
        </p:grpSpPr>
        <p:sp>
          <p:nvSpPr>
            <p:cNvPr id="7" name="Google Shape;643;p25"/>
            <p:cNvSpPr txBox="1"/>
            <p:nvPr/>
          </p:nvSpPr>
          <p:spPr>
            <a:xfrm>
              <a:off x="121920" y="1036320"/>
              <a:ext cx="2305398" cy="984268"/>
            </a:xfrm>
            <a:prstGeom prst="rect">
              <a:avLst/>
            </a:prstGeom>
            <a:noFill/>
            <a:ln>
              <a:noFill/>
            </a:ln>
          </p:spPr>
          <p:txBody>
            <a:bodyPr spcFirstLastPara="1" wrap="square" lIns="91425" tIns="91425" rIns="91425" bIns="91425" anchor="ctr" anchorCtr="0">
              <a:noAutofit/>
            </a:bodyPr>
            <a:lstStyle/>
            <a:p>
              <a:pPr lvl="0"/>
              <a:r>
                <a:rPr lang="ru-RU" sz="1200" dirty="0" err="1">
                  <a:latin typeface="Roboto"/>
                  <a:ea typeface="Roboto"/>
                  <a:cs typeface="Roboto"/>
                  <a:sym typeface="Roboto"/>
                </a:rPr>
                <a:t>Навчатися</a:t>
              </a:r>
              <a:r>
                <a:rPr lang="ru-RU" sz="1200" dirty="0">
                  <a:latin typeface="Roboto"/>
                  <a:ea typeface="Roboto"/>
                  <a:cs typeface="Roboto"/>
                  <a:sym typeface="Roboto"/>
                </a:rPr>
                <a:t> </a:t>
              </a:r>
              <a:r>
                <a:rPr lang="ru-RU" sz="1200" dirty="0" err="1">
                  <a:latin typeface="Roboto"/>
                  <a:ea typeface="Roboto"/>
                  <a:cs typeface="Roboto"/>
                  <a:sym typeface="Roboto"/>
                </a:rPr>
                <a:t>тільки</a:t>
              </a:r>
              <a:r>
                <a:rPr lang="ru-RU" sz="1200" dirty="0">
                  <a:latin typeface="Roboto"/>
                  <a:ea typeface="Roboto"/>
                  <a:cs typeface="Roboto"/>
                  <a:sym typeface="Roboto"/>
                </a:rPr>
                <a:t> в </a:t>
              </a:r>
              <a:r>
                <a:rPr lang="ru-RU" sz="1200" dirty="0" err="1">
                  <a:latin typeface="Roboto"/>
                  <a:ea typeface="Roboto"/>
                  <a:cs typeface="Roboto"/>
                  <a:sym typeface="Roboto"/>
                </a:rPr>
                <a:t>закладі</a:t>
              </a:r>
              <a:r>
                <a:rPr lang="ru-RU" sz="1200" dirty="0">
                  <a:latin typeface="Roboto"/>
                  <a:ea typeface="Roboto"/>
                  <a:cs typeface="Roboto"/>
                  <a:sym typeface="Roboto"/>
                </a:rPr>
                <a:t> </a:t>
              </a:r>
              <a:r>
                <a:rPr lang="ru-RU" sz="1200" dirty="0" err="1">
                  <a:latin typeface="Roboto"/>
                  <a:ea typeface="Roboto"/>
                  <a:cs typeface="Roboto"/>
                  <a:sym typeface="Roboto"/>
                </a:rPr>
                <a:t>освіти</a:t>
              </a:r>
              <a:r>
                <a:rPr lang="ru-RU" sz="1200" dirty="0">
                  <a:latin typeface="Roboto"/>
                  <a:ea typeface="Roboto"/>
                  <a:cs typeface="Roboto"/>
                  <a:sym typeface="Roboto"/>
                </a:rPr>
                <a:t> </a:t>
              </a:r>
              <a:r>
                <a:rPr lang="ru-RU" sz="1200" dirty="0" err="1">
                  <a:latin typeface="Roboto"/>
                  <a:ea typeface="Roboto"/>
                  <a:cs typeface="Roboto"/>
                  <a:sym typeface="Roboto"/>
                </a:rPr>
                <a:t>країни</a:t>
              </a:r>
              <a:r>
                <a:rPr lang="ru-RU" sz="1200" dirty="0">
                  <a:latin typeface="Roboto"/>
                  <a:ea typeface="Roboto"/>
                  <a:cs typeface="Roboto"/>
                  <a:sym typeface="Roboto"/>
                </a:rPr>
                <a:t> </a:t>
              </a:r>
              <a:r>
                <a:rPr lang="ru-RU" sz="1200" dirty="0" err="1">
                  <a:latin typeface="Roboto"/>
                  <a:ea typeface="Roboto"/>
                  <a:cs typeface="Roboto"/>
                  <a:sym typeface="Roboto"/>
                </a:rPr>
                <a:t>перебування</a:t>
              </a:r>
              <a:r>
                <a:rPr lang="ru-RU" sz="1200" dirty="0">
                  <a:latin typeface="Roboto"/>
                  <a:ea typeface="Roboto"/>
                  <a:cs typeface="Roboto"/>
                  <a:sym typeface="Roboto"/>
                </a:rPr>
                <a:t> </a:t>
              </a:r>
              <a:r>
                <a:rPr lang="ru-RU" sz="1200" dirty="0" err="1">
                  <a:latin typeface="Roboto"/>
                  <a:ea typeface="Roboto"/>
                  <a:cs typeface="Roboto"/>
                  <a:sym typeface="Roboto"/>
                </a:rPr>
                <a:t>учня</a:t>
              </a:r>
              <a:r>
                <a:rPr lang="ru-RU" sz="1200" dirty="0">
                  <a:latin typeface="Roboto"/>
                  <a:ea typeface="Roboto"/>
                  <a:cs typeface="Roboto"/>
                  <a:sym typeface="Roboto"/>
                </a:rPr>
                <a:t> за очною формою. </a:t>
              </a:r>
            </a:p>
          </p:txBody>
        </p:sp>
        <p:sp>
          <p:nvSpPr>
            <p:cNvPr id="9" name="Google Shape;644;p25"/>
            <p:cNvSpPr/>
            <p:nvPr/>
          </p:nvSpPr>
          <p:spPr>
            <a:xfrm>
              <a:off x="2428037" y="1148080"/>
              <a:ext cx="851637" cy="80057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01</a:t>
              </a:r>
              <a:endParaRPr sz="1800" b="1" dirty="0">
                <a:solidFill>
                  <a:schemeClr val="lt1"/>
                </a:solidFill>
                <a:latin typeface="Fira Sans Extra Condensed"/>
                <a:ea typeface="Fira Sans Extra Condensed"/>
                <a:cs typeface="Fira Sans Extra Condensed"/>
                <a:sym typeface="Fira Sans Extra Condensed"/>
              </a:endParaRPr>
            </a:p>
          </p:txBody>
        </p:sp>
      </p:grpSp>
      <p:grpSp>
        <p:nvGrpSpPr>
          <p:cNvPr id="10" name="Google Shape;635;p25"/>
          <p:cNvGrpSpPr/>
          <p:nvPr/>
        </p:nvGrpSpPr>
        <p:grpSpPr>
          <a:xfrm>
            <a:off x="121921" y="2215573"/>
            <a:ext cx="3095395" cy="2407228"/>
            <a:chOff x="457427" y="2608032"/>
            <a:chExt cx="2747693" cy="1799061"/>
          </a:xfrm>
        </p:grpSpPr>
        <p:sp>
          <p:nvSpPr>
            <p:cNvPr id="11" name="Google Shape;638;p25"/>
            <p:cNvSpPr txBox="1"/>
            <p:nvPr/>
          </p:nvSpPr>
          <p:spPr>
            <a:xfrm>
              <a:off x="457427" y="2608032"/>
              <a:ext cx="2155478" cy="1799061"/>
            </a:xfrm>
            <a:prstGeom prst="rect">
              <a:avLst/>
            </a:prstGeom>
            <a:noFill/>
            <a:ln>
              <a:noFill/>
            </a:ln>
          </p:spPr>
          <p:txBody>
            <a:bodyPr spcFirstLastPara="1" wrap="square" lIns="91425" tIns="91425" rIns="91425" bIns="91425" anchor="ctr" anchorCtr="0">
              <a:noAutofit/>
            </a:bodyPr>
            <a:lstStyle/>
            <a:p>
              <a:pPr lvl="0"/>
              <a:r>
                <a:rPr lang="uk-UA" sz="1200" dirty="0">
                  <a:latin typeface="Roboto"/>
                  <a:ea typeface="Roboto"/>
                  <a:cs typeface="Roboto"/>
                  <a:sym typeface="Roboto"/>
                </a:rPr>
                <a:t>Поєднувати навчання в закладі освіти країни перебування за очною формою і в закладі загальної середньої освіти України, зокрема Державному ліцеї «Міжнародна українська школа», за однією із форм навчання, передбачених законодавством (дистанційною, сімейною (домашньою), </a:t>
              </a:r>
              <a:r>
                <a:rPr lang="uk-UA" sz="1200" dirty="0" err="1">
                  <a:latin typeface="Roboto"/>
                  <a:ea typeface="Roboto"/>
                  <a:cs typeface="Roboto"/>
                  <a:sym typeface="Roboto"/>
                </a:rPr>
                <a:t>екстернатною</a:t>
              </a:r>
              <a:r>
                <a:rPr lang="uk-UA" sz="1200" dirty="0">
                  <a:latin typeface="Roboto"/>
                  <a:ea typeface="Roboto"/>
                  <a:cs typeface="Roboto"/>
                  <a:sym typeface="Roboto"/>
                </a:rPr>
                <a:t>). </a:t>
              </a:r>
              <a:endParaRPr sz="1200" dirty="0">
                <a:solidFill>
                  <a:srgbClr val="000000"/>
                </a:solidFill>
                <a:latin typeface="Roboto"/>
                <a:ea typeface="Roboto"/>
                <a:cs typeface="Roboto"/>
                <a:sym typeface="Roboto"/>
              </a:endParaRPr>
            </a:p>
          </p:txBody>
        </p:sp>
        <p:sp>
          <p:nvSpPr>
            <p:cNvPr id="12" name="Google Shape;639;p25"/>
            <p:cNvSpPr/>
            <p:nvPr/>
          </p:nvSpPr>
          <p:spPr>
            <a:xfrm>
              <a:off x="2372695" y="3273289"/>
              <a:ext cx="832425" cy="68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03</a:t>
              </a:r>
              <a:endParaRPr sz="1800" b="1">
                <a:solidFill>
                  <a:schemeClr val="lt1"/>
                </a:solidFill>
                <a:latin typeface="Fira Sans Extra Condensed"/>
                <a:ea typeface="Fira Sans Extra Condensed"/>
                <a:cs typeface="Fira Sans Extra Condensed"/>
                <a:sym typeface="Fira Sans Extra Condensed"/>
              </a:endParaRPr>
            </a:p>
          </p:txBody>
        </p:sp>
      </p:grpSp>
      <p:grpSp>
        <p:nvGrpSpPr>
          <p:cNvPr id="13" name="Google Shape;630;p25"/>
          <p:cNvGrpSpPr/>
          <p:nvPr/>
        </p:nvGrpSpPr>
        <p:grpSpPr>
          <a:xfrm>
            <a:off x="5568546" y="1198880"/>
            <a:ext cx="3575453" cy="2214568"/>
            <a:chOff x="6035974" y="203199"/>
            <a:chExt cx="3036906" cy="2214568"/>
          </a:xfrm>
        </p:grpSpPr>
        <p:sp>
          <p:nvSpPr>
            <p:cNvPr id="14" name="Google Shape;633;p25"/>
            <p:cNvSpPr txBox="1"/>
            <p:nvPr/>
          </p:nvSpPr>
          <p:spPr>
            <a:xfrm>
              <a:off x="6716674" y="203199"/>
              <a:ext cx="2356206" cy="2214568"/>
            </a:xfrm>
            <a:prstGeom prst="rect">
              <a:avLst/>
            </a:prstGeom>
            <a:noFill/>
            <a:ln>
              <a:noFill/>
            </a:ln>
          </p:spPr>
          <p:txBody>
            <a:bodyPr spcFirstLastPara="1" wrap="square" lIns="91425" tIns="91425" rIns="91425" bIns="91425" anchor="ctr" anchorCtr="0">
              <a:noAutofit/>
            </a:bodyPr>
            <a:lstStyle/>
            <a:p>
              <a:pPr lvl="0"/>
              <a:r>
                <a:rPr lang="uk-UA" sz="1200" dirty="0">
                  <a:latin typeface="Roboto"/>
                  <a:ea typeface="Roboto"/>
                  <a:cs typeface="Roboto"/>
                  <a:sym typeface="Roboto"/>
                </a:rPr>
                <a:t>Навчатись у закладах/класах, організованих у країнах перебування за ініціативою громадських організацій українців за сприяння органів управління освітою цих країн та місцевої влади і які надають освітні послуги у співпраці з Державним ліцеєм «Міжнародна українська школа» відповідно до укладеного договору. </a:t>
              </a:r>
            </a:p>
          </p:txBody>
        </p:sp>
        <p:sp>
          <p:nvSpPr>
            <p:cNvPr id="15" name="Google Shape;634;p25"/>
            <p:cNvSpPr/>
            <p:nvPr/>
          </p:nvSpPr>
          <p:spPr>
            <a:xfrm>
              <a:off x="6035974" y="596238"/>
              <a:ext cx="680700" cy="791681"/>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02</a:t>
              </a:r>
              <a:endParaRPr sz="1800" b="1" dirty="0">
                <a:solidFill>
                  <a:schemeClr val="lt1"/>
                </a:solidFill>
                <a:latin typeface="Fira Sans Extra Condensed"/>
                <a:ea typeface="Fira Sans Extra Condensed"/>
                <a:cs typeface="Fira Sans Extra Condensed"/>
                <a:sym typeface="Fira Sans Extra Condensed"/>
              </a:endParaRPr>
            </a:p>
          </p:txBody>
        </p:sp>
      </p:grpSp>
      <p:cxnSp>
        <p:nvCxnSpPr>
          <p:cNvPr id="16" name="Google Shape;650;p25"/>
          <p:cNvCxnSpPr>
            <a:stCxn id="9" idx="5"/>
            <a:endCxn id="21" idx="2"/>
          </p:cNvCxnSpPr>
          <p:nvPr/>
        </p:nvCxnSpPr>
        <p:spPr>
          <a:xfrm rot="16200000" flipH="1">
            <a:off x="3131401" y="2017523"/>
            <a:ext cx="171831" cy="124722"/>
          </a:xfrm>
          <a:prstGeom prst="bentConnector2">
            <a:avLst/>
          </a:prstGeom>
          <a:noFill/>
          <a:ln w="9525" cap="flat" cmpd="sng">
            <a:solidFill>
              <a:schemeClr val="dk2"/>
            </a:solidFill>
            <a:prstDash val="solid"/>
            <a:round/>
            <a:headEnd type="none" w="med" len="med"/>
            <a:tailEnd type="triangle" w="med" len="med"/>
          </a:ln>
        </p:spPr>
      </p:cxnSp>
      <p:cxnSp>
        <p:nvCxnSpPr>
          <p:cNvPr id="17" name="Google Shape;652;p25"/>
          <p:cNvCxnSpPr>
            <a:endCxn id="22" idx="6"/>
          </p:cNvCxnSpPr>
          <p:nvPr/>
        </p:nvCxnSpPr>
        <p:spPr>
          <a:xfrm flipH="1" flipV="1">
            <a:off x="4608302" y="1621275"/>
            <a:ext cx="960244" cy="163341"/>
          </a:xfrm>
          <a:prstGeom prst="straightConnector1">
            <a:avLst/>
          </a:prstGeom>
          <a:noFill/>
          <a:ln w="9525" cap="flat" cmpd="sng">
            <a:solidFill>
              <a:schemeClr val="dk2"/>
            </a:solidFill>
            <a:prstDash val="solid"/>
            <a:round/>
            <a:headEnd type="none" w="med" len="med"/>
            <a:tailEnd type="triangle" w="med" len="med"/>
          </a:ln>
        </p:spPr>
      </p:cxnSp>
      <p:cxnSp>
        <p:nvCxnSpPr>
          <p:cNvPr id="18" name="Google Shape;654;p25"/>
          <p:cNvCxnSpPr>
            <a:stCxn id="95" idx="0"/>
            <a:endCxn id="23" idx="6"/>
          </p:cNvCxnSpPr>
          <p:nvPr/>
        </p:nvCxnSpPr>
        <p:spPr>
          <a:xfrm rot="16200000" flipV="1">
            <a:off x="4532450" y="3009828"/>
            <a:ext cx="1949443" cy="261387"/>
          </a:xfrm>
          <a:prstGeom prst="bentConnector2">
            <a:avLst/>
          </a:prstGeom>
          <a:noFill/>
          <a:ln w="9525" cap="flat" cmpd="sng">
            <a:solidFill>
              <a:schemeClr val="dk2"/>
            </a:solidFill>
            <a:prstDash val="solid"/>
            <a:round/>
            <a:headEnd type="none" w="med" len="med"/>
            <a:tailEnd type="triangle" w="med" len="med"/>
          </a:ln>
        </p:spPr>
      </p:cxnSp>
      <p:grpSp>
        <p:nvGrpSpPr>
          <p:cNvPr id="19" name="Google Shape;656;p25"/>
          <p:cNvGrpSpPr/>
          <p:nvPr/>
        </p:nvGrpSpPr>
        <p:grpSpPr>
          <a:xfrm>
            <a:off x="3279676" y="1467317"/>
            <a:ext cx="2096809" cy="2993422"/>
            <a:chOff x="3523599" y="1467317"/>
            <a:chExt cx="2096809" cy="2993422"/>
          </a:xfrm>
        </p:grpSpPr>
        <p:grpSp>
          <p:nvGrpSpPr>
            <p:cNvPr id="20" name="Google Shape;657;p25"/>
            <p:cNvGrpSpPr/>
            <p:nvPr/>
          </p:nvGrpSpPr>
          <p:grpSpPr>
            <a:xfrm>
              <a:off x="3523599" y="1467317"/>
              <a:ext cx="2096809" cy="2993422"/>
              <a:chOff x="3523599" y="1738642"/>
              <a:chExt cx="2096809" cy="2993422"/>
            </a:xfrm>
          </p:grpSpPr>
          <p:sp>
            <p:nvSpPr>
              <p:cNvPr id="25" name="Google Shape;658;p25"/>
              <p:cNvSpPr/>
              <p:nvPr/>
            </p:nvSpPr>
            <p:spPr>
              <a:xfrm>
                <a:off x="4249263" y="2969780"/>
                <a:ext cx="667967" cy="715007"/>
              </a:xfrm>
              <a:custGeom>
                <a:avLst/>
                <a:gdLst/>
                <a:ahLst/>
                <a:cxnLst/>
                <a:rect l="l" t="t" r="r" b="b"/>
                <a:pathLst>
                  <a:path w="46760" h="50053" extrusionOk="0">
                    <a:moveTo>
                      <a:pt x="8043" y="0"/>
                    </a:moveTo>
                    <a:lnTo>
                      <a:pt x="7584" y="40"/>
                    </a:lnTo>
                    <a:lnTo>
                      <a:pt x="7138" y="92"/>
                    </a:lnTo>
                    <a:lnTo>
                      <a:pt x="6692" y="158"/>
                    </a:lnTo>
                    <a:lnTo>
                      <a:pt x="6259" y="236"/>
                    </a:lnTo>
                    <a:lnTo>
                      <a:pt x="5839" y="341"/>
                    </a:lnTo>
                    <a:lnTo>
                      <a:pt x="5419" y="459"/>
                    </a:lnTo>
                    <a:lnTo>
                      <a:pt x="5026" y="604"/>
                    </a:lnTo>
                    <a:lnTo>
                      <a:pt x="4632" y="761"/>
                    </a:lnTo>
                    <a:lnTo>
                      <a:pt x="4252" y="932"/>
                    </a:lnTo>
                    <a:lnTo>
                      <a:pt x="3884" y="1115"/>
                    </a:lnTo>
                    <a:lnTo>
                      <a:pt x="3530" y="1312"/>
                    </a:lnTo>
                    <a:lnTo>
                      <a:pt x="3189" y="1522"/>
                    </a:lnTo>
                    <a:lnTo>
                      <a:pt x="2861" y="1745"/>
                    </a:lnTo>
                    <a:lnTo>
                      <a:pt x="2546" y="1994"/>
                    </a:lnTo>
                    <a:lnTo>
                      <a:pt x="2244" y="2244"/>
                    </a:lnTo>
                    <a:lnTo>
                      <a:pt x="1969" y="2506"/>
                    </a:lnTo>
                    <a:lnTo>
                      <a:pt x="1693" y="2782"/>
                    </a:lnTo>
                    <a:lnTo>
                      <a:pt x="1444" y="3070"/>
                    </a:lnTo>
                    <a:lnTo>
                      <a:pt x="1221" y="3359"/>
                    </a:lnTo>
                    <a:lnTo>
                      <a:pt x="998" y="3661"/>
                    </a:lnTo>
                    <a:lnTo>
                      <a:pt x="814" y="3976"/>
                    </a:lnTo>
                    <a:lnTo>
                      <a:pt x="631" y="4304"/>
                    </a:lnTo>
                    <a:lnTo>
                      <a:pt x="486" y="4631"/>
                    </a:lnTo>
                    <a:lnTo>
                      <a:pt x="342" y="4973"/>
                    </a:lnTo>
                    <a:lnTo>
                      <a:pt x="237" y="5327"/>
                    </a:lnTo>
                    <a:lnTo>
                      <a:pt x="145" y="5681"/>
                    </a:lnTo>
                    <a:lnTo>
                      <a:pt x="66" y="6035"/>
                    </a:lnTo>
                    <a:lnTo>
                      <a:pt x="27" y="6403"/>
                    </a:lnTo>
                    <a:lnTo>
                      <a:pt x="1" y="6770"/>
                    </a:lnTo>
                    <a:lnTo>
                      <a:pt x="1" y="7137"/>
                    </a:lnTo>
                    <a:lnTo>
                      <a:pt x="27" y="7518"/>
                    </a:lnTo>
                    <a:lnTo>
                      <a:pt x="355" y="8423"/>
                    </a:lnTo>
                    <a:lnTo>
                      <a:pt x="735" y="9473"/>
                    </a:lnTo>
                    <a:lnTo>
                      <a:pt x="1234" y="10877"/>
                    </a:lnTo>
                    <a:lnTo>
                      <a:pt x="1811" y="12556"/>
                    </a:lnTo>
                    <a:lnTo>
                      <a:pt x="2467" y="14484"/>
                    </a:lnTo>
                    <a:lnTo>
                      <a:pt x="3163" y="16597"/>
                    </a:lnTo>
                    <a:lnTo>
                      <a:pt x="3884" y="18853"/>
                    </a:lnTo>
                    <a:lnTo>
                      <a:pt x="4606" y="21202"/>
                    </a:lnTo>
                    <a:lnTo>
                      <a:pt x="4960" y="22396"/>
                    </a:lnTo>
                    <a:lnTo>
                      <a:pt x="5301" y="23603"/>
                    </a:lnTo>
                    <a:lnTo>
                      <a:pt x="5642" y="24797"/>
                    </a:lnTo>
                    <a:lnTo>
                      <a:pt x="5970" y="25991"/>
                    </a:lnTo>
                    <a:lnTo>
                      <a:pt x="6272" y="27171"/>
                    </a:lnTo>
                    <a:lnTo>
                      <a:pt x="6561" y="28339"/>
                    </a:lnTo>
                    <a:lnTo>
                      <a:pt x="6836" y="29467"/>
                    </a:lnTo>
                    <a:lnTo>
                      <a:pt x="7072" y="30569"/>
                    </a:lnTo>
                    <a:lnTo>
                      <a:pt x="7295" y="31645"/>
                    </a:lnTo>
                    <a:lnTo>
                      <a:pt x="7479" y="32669"/>
                    </a:lnTo>
                    <a:lnTo>
                      <a:pt x="7636" y="33639"/>
                    </a:lnTo>
                    <a:lnTo>
                      <a:pt x="7755" y="34558"/>
                    </a:lnTo>
                    <a:lnTo>
                      <a:pt x="7794" y="34991"/>
                    </a:lnTo>
                    <a:lnTo>
                      <a:pt x="7833" y="35411"/>
                    </a:lnTo>
                    <a:lnTo>
                      <a:pt x="7860" y="35817"/>
                    </a:lnTo>
                    <a:lnTo>
                      <a:pt x="7873" y="36198"/>
                    </a:lnTo>
                    <a:lnTo>
                      <a:pt x="7873" y="36670"/>
                    </a:lnTo>
                    <a:lnTo>
                      <a:pt x="7860" y="37169"/>
                    </a:lnTo>
                    <a:lnTo>
                      <a:pt x="7820" y="37680"/>
                    </a:lnTo>
                    <a:lnTo>
                      <a:pt x="7768" y="38205"/>
                    </a:lnTo>
                    <a:lnTo>
                      <a:pt x="7702" y="38756"/>
                    </a:lnTo>
                    <a:lnTo>
                      <a:pt x="7623" y="39307"/>
                    </a:lnTo>
                    <a:lnTo>
                      <a:pt x="7532" y="39871"/>
                    </a:lnTo>
                    <a:lnTo>
                      <a:pt x="7427" y="40449"/>
                    </a:lnTo>
                    <a:lnTo>
                      <a:pt x="7308" y="41026"/>
                    </a:lnTo>
                    <a:lnTo>
                      <a:pt x="7190" y="41603"/>
                    </a:lnTo>
                    <a:lnTo>
                      <a:pt x="6915" y="42745"/>
                    </a:lnTo>
                    <a:lnTo>
                      <a:pt x="6626" y="43886"/>
                    </a:lnTo>
                    <a:lnTo>
                      <a:pt x="6324" y="44975"/>
                    </a:lnTo>
                    <a:lnTo>
                      <a:pt x="6023" y="46011"/>
                    </a:lnTo>
                    <a:lnTo>
                      <a:pt x="5734" y="46969"/>
                    </a:lnTo>
                    <a:lnTo>
                      <a:pt x="5459" y="47835"/>
                    </a:lnTo>
                    <a:lnTo>
                      <a:pt x="5209" y="48583"/>
                    </a:lnTo>
                    <a:lnTo>
                      <a:pt x="4842" y="49659"/>
                    </a:lnTo>
                    <a:lnTo>
                      <a:pt x="4698" y="50052"/>
                    </a:lnTo>
                    <a:lnTo>
                      <a:pt x="42063" y="50052"/>
                    </a:lnTo>
                    <a:lnTo>
                      <a:pt x="41918" y="49764"/>
                    </a:lnTo>
                    <a:lnTo>
                      <a:pt x="41551" y="48990"/>
                    </a:lnTo>
                    <a:lnTo>
                      <a:pt x="41302" y="48439"/>
                    </a:lnTo>
                    <a:lnTo>
                      <a:pt x="41026" y="47796"/>
                    </a:lnTo>
                    <a:lnTo>
                      <a:pt x="40725" y="47061"/>
                    </a:lnTo>
                    <a:lnTo>
                      <a:pt x="40423" y="46274"/>
                    </a:lnTo>
                    <a:lnTo>
                      <a:pt x="40121" y="45421"/>
                    </a:lnTo>
                    <a:lnTo>
                      <a:pt x="39832" y="44516"/>
                    </a:lnTo>
                    <a:lnTo>
                      <a:pt x="39688" y="44057"/>
                    </a:lnTo>
                    <a:lnTo>
                      <a:pt x="39557" y="43584"/>
                    </a:lnTo>
                    <a:lnTo>
                      <a:pt x="39439" y="43099"/>
                    </a:lnTo>
                    <a:lnTo>
                      <a:pt x="39321" y="42627"/>
                    </a:lnTo>
                    <a:lnTo>
                      <a:pt x="39216" y="42141"/>
                    </a:lnTo>
                    <a:lnTo>
                      <a:pt x="39111" y="41643"/>
                    </a:lnTo>
                    <a:lnTo>
                      <a:pt x="39032" y="41157"/>
                    </a:lnTo>
                    <a:lnTo>
                      <a:pt x="38966" y="40672"/>
                    </a:lnTo>
                    <a:lnTo>
                      <a:pt x="38914" y="40186"/>
                    </a:lnTo>
                    <a:lnTo>
                      <a:pt x="38875" y="39701"/>
                    </a:lnTo>
                    <a:lnTo>
                      <a:pt x="38848" y="39215"/>
                    </a:lnTo>
                    <a:lnTo>
                      <a:pt x="38848" y="38743"/>
                    </a:lnTo>
                    <a:lnTo>
                      <a:pt x="38862" y="38363"/>
                    </a:lnTo>
                    <a:lnTo>
                      <a:pt x="38888" y="37943"/>
                    </a:lnTo>
                    <a:lnTo>
                      <a:pt x="38914" y="37523"/>
                    </a:lnTo>
                    <a:lnTo>
                      <a:pt x="38953" y="37064"/>
                    </a:lnTo>
                    <a:lnTo>
                      <a:pt x="39071" y="36106"/>
                    </a:lnTo>
                    <a:lnTo>
                      <a:pt x="39229" y="35083"/>
                    </a:lnTo>
                    <a:lnTo>
                      <a:pt x="39413" y="34007"/>
                    </a:lnTo>
                    <a:lnTo>
                      <a:pt x="39622" y="32865"/>
                    </a:lnTo>
                    <a:lnTo>
                      <a:pt x="39872" y="31685"/>
                    </a:lnTo>
                    <a:lnTo>
                      <a:pt x="40134" y="30464"/>
                    </a:lnTo>
                    <a:lnTo>
                      <a:pt x="40423" y="29205"/>
                    </a:lnTo>
                    <a:lnTo>
                      <a:pt x="40738" y="27919"/>
                    </a:lnTo>
                    <a:lnTo>
                      <a:pt x="41066" y="26620"/>
                    </a:lnTo>
                    <a:lnTo>
                      <a:pt x="41394" y="25321"/>
                    </a:lnTo>
                    <a:lnTo>
                      <a:pt x="41748" y="23996"/>
                    </a:lnTo>
                    <a:lnTo>
                      <a:pt x="42102" y="22684"/>
                    </a:lnTo>
                    <a:lnTo>
                      <a:pt x="42837" y="20100"/>
                    </a:lnTo>
                    <a:lnTo>
                      <a:pt x="43558" y="17607"/>
                    </a:lnTo>
                    <a:lnTo>
                      <a:pt x="44267" y="15272"/>
                    </a:lnTo>
                    <a:lnTo>
                      <a:pt x="44923" y="13133"/>
                    </a:lnTo>
                    <a:lnTo>
                      <a:pt x="45513" y="11257"/>
                    </a:lnTo>
                    <a:lnTo>
                      <a:pt x="46392" y="8528"/>
                    </a:lnTo>
                    <a:lnTo>
                      <a:pt x="46720" y="7518"/>
                    </a:lnTo>
                    <a:lnTo>
                      <a:pt x="46747" y="7137"/>
                    </a:lnTo>
                    <a:lnTo>
                      <a:pt x="46760" y="6770"/>
                    </a:lnTo>
                    <a:lnTo>
                      <a:pt x="46733" y="6403"/>
                    </a:lnTo>
                    <a:lnTo>
                      <a:pt x="46681" y="6035"/>
                    </a:lnTo>
                    <a:lnTo>
                      <a:pt x="46615" y="5681"/>
                    </a:lnTo>
                    <a:lnTo>
                      <a:pt x="46523" y="5327"/>
                    </a:lnTo>
                    <a:lnTo>
                      <a:pt x="46419" y="4973"/>
                    </a:lnTo>
                    <a:lnTo>
                      <a:pt x="46274" y="4631"/>
                    </a:lnTo>
                    <a:lnTo>
                      <a:pt x="46130" y="4304"/>
                    </a:lnTo>
                    <a:lnTo>
                      <a:pt x="45946" y="3976"/>
                    </a:lnTo>
                    <a:lnTo>
                      <a:pt x="45749" y="3661"/>
                    </a:lnTo>
                    <a:lnTo>
                      <a:pt x="45539" y="3359"/>
                    </a:lnTo>
                    <a:lnTo>
                      <a:pt x="45316" y="3070"/>
                    </a:lnTo>
                    <a:lnTo>
                      <a:pt x="45067" y="2782"/>
                    </a:lnTo>
                    <a:lnTo>
                      <a:pt x="44792" y="2506"/>
                    </a:lnTo>
                    <a:lnTo>
                      <a:pt x="44516" y="2244"/>
                    </a:lnTo>
                    <a:lnTo>
                      <a:pt x="44214" y="1994"/>
                    </a:lnTo>
                    <a:lnTo>
                      <a:pt x="43900" y="1745"/>
                    </a:lnTo>
                    <a:lnTo>
                      <a:pt x="43572" y="1522"/>
                    </a:lnTo>
                    <a:lnTo>
                      <a:pt x="43230" y="1312"/>
                    </a:lnTo>
                    <a:lnTo>
                      <a:pt x="42876" y="1115"/>
                    </a:lnTo>
                    <a:lnTo>
                      <a:pt x="42509" y="932"/>
                    </a:lnTo>
                    <a:lnTo>
                      <a:pt x="42128" y="761"/>
                    </a:lnTo>
                    <a:lnTo>
                      <a:pt x="41735" y="604"/>
                    </a:lnTo>
                    <a:lnTo>
                      <a:pt x="41328" y="459"/>
                    </a:lnTo>
                    <a:lnTo>
                      <a:pt x="40921" y="341"/>
                    </a:lnTo>
                    <a:lnTo>
                      <a:pt x="40501" y="236"/>
                    </a:lnTo>
                    <a:lnTo>
                      <a:pt x="40069" y="158"/>
                    </a:lnTo>
                    <a:lnTo>
                      <a:pt x="39622" y="92"/>
                    </a:lnTo>
                    <a:lnTo>
                      <a:pt x="39176" y="40"/>
                    </a:lnTo>
                    <a:lnTo>
                      <a:pt x="387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9;p25"/>
              <p:cNvSpPr/>
              <p:nvPr/>
            </p:nvSpPr>
            <p:spPr>
              <a:xfrm>
                <a:off x="3523599" y="2827530"/>
                <a:ext cx="121080" cy="103652"/>
              </a:xfrm>
              <a:custGeom>
                <a:avLst/>
                <a:gdLst/>
                <a:ahLst/>
                <a:cxnLst/>
                <a:rect l="l" t="t" r="r" b="b"/>
                <a:pathLst>
                  <a:path w="8476" h="7256" extrusionOk="0">
                    <a:moveTo>
                      <a:pt x="4028" y="0"/>
                    </a:moveTo>
                    <a:lnTo>
                      <a:pt x="3700" y="40"/>
                    </a:lnTo>
                    <a:lnTo>
                      <a:pt x="3372" y="79"/>
                    </a:lnTo>
                    <a:lnTo>
                      <a:pt x="3057" y="145"/>
                    </a:lnTo>
                    <a:lnTo>
                      <a:pt x="2729" y="223"/>
                    </a:lnTo>
                    <a:lnTo>
                      <a:pt x="2414" y="315"/>
                    </a:lnTo>
                    <a:lnTo>
                      <a:pt x="2112" y="446"/>
                    </a:lnTo>
                    <a:lnTo>
                      <a:pt x="1824" y="591"/>
                    </a:lnTo>
                    <a:lnTo>
                      <a:pt x="1548" y="761"/>
                    </a:lnTo>
                    <a:lnTo>
                      <a:pt x="1286" y="958"/>
                    </a:lnTo>
                    <a:lnTo>
                      <a:pt x="1155" y="1063"/>
                    </a:lnTo>
                    <a:lnTo>
                      <a:pt x="1036" y="1181"/>
                    </a:lnTo>
                    <a:lnTo>
                      <a:pt x="905" y="1312"/>
                    </a:lnTo>
                    <a:lnTo>
                      <a:pt x="800" y="1430"/>
                    </a:lnTo>
                    <a:lnTo>
                      <a:pt x="682" y="1575"/>
                    </a:lnTo>
                    <a:lnTo>
                      <a:pt x="590" y="1719"/>
                    </a:lnTo>
                    <a:lnTo>
                      <a:pt x="459" y="1903"/>
                    </a:lnTo>
                    <a:lnTo>
                      <a:pt x="354" y="2086"/>
                    </a:lnTo>
                    <a:lnTo>
                      <a:pt x="262" y="2270"/>
                    </a:lnTo>
                    <a:lnTo>
                      <a:pt x="197" y="2441"/>
                    </a:lnTo>
                    <a:lnTo>
                      <a:pt x="131" y="2611"/>
                    </a:lnTo>
                    <a:lnTo>
                      <a:pt x="79" y="2782"/>
                    </a:lnTo>
                    <a:lnTo>
                      <a:pt x="39" y="2952"/>
                    </a:lnTo>
                    <a:lnTo>
                      <a:pt x="13" y="3110"/>
                    </a:lnTo>
                    <a:lnTo>
                      <a:pt x="0" y="3267"/>
                    </a:lnTo>
                    <a:lnTo>
                      <a:pt x="0" y="3425"/>
                    </a:lnTo>
                    <a:lnTo>
                      <a:pt x="0" y="3569"/>
                    </a:lnTo>
                    <a:lnTo>
                      <a:pt x="26" y="3713"/>
                    </a:lnTo>
                    <a:lnTo>
                      <a:pt x="52" y="3857"/>
                    </a:lnTo>
                    <a:lnTo>
                      <a:pt x="92" y="4002"/>
                    </a:lnTo>
                    <a:lnTo>
                      <a:pt x="144" y="4146"/>
                    </a:lnTo>
                    <a:lnTo>
                      <a:pt x="197" y="4277"/>
                    </a:lnTo>
                    <a:lnTo>
                      <a:pt x="262" y="4409"/>
                    </a:lnTo>
                    <a:lnTo>
                      <a:pt x="341" y="4527"/>
                    </a:lnTo>
                    <a:lnTo>
                      <a:pt x="420" y="4658"/>
                    </a:lnTo>
                    <a:lnTo>
                      <a:pt x="499" y="4776"/>
                    </a:lnTo>
                    <a:lnTo>
                      <a:pt x="708" y="5012"/>
                    </a:lnTo>
                    <a:lnTo>
                      <a:pt x="918" y="5235"/>
                    </a:lnTo>
                    <a:lnTo>
                      <a:pt x="1168" y="5445"/>
                    </a:lnTo>
                    <a:lnTo>
                      <a:pt x="1430" y="5629"/>
                    </a:lnTo>
                    <a:lnTo>
                      <a:pt x="1706" y="5812"/>
                    </a:lnTo>
                    <a:lnTo>
                      <a:pt x="1994" y="5983"/>
                    </a:lnTo>
                    <a:lnTo>
                      <a:pt x="2283" y="6153"/>
                    </a:lnTo>
                    <a:lnTo>
                      <a:pt x="2585" y="6298"/>
                    </a:lnTo>
                    <a:lnTo>
                      <a:pt x="2886" y="6429"/>
                    </a:lnTo>
                    <a:lnTo>
                      <a:pt x="3188" y="6560"/>
                    </a:lnTo>
                    <a:lnTo>
                      <a:pt x="3765" y="6783"/>
                    </a:lnTo>
                    <a:lnTo>
                      <a:pt x="4303" y="6954"/>
                    </a:lnTo>
                    <a:lnTo>
                      <a:pt x="4762" y="7085"/>
                    </a:lnTo>
                    <a:lnTo>
                      <a:pt x="5117" y="7177"/>
                    </a:lnTo>
                    <a:lnTo>
                      <a:pt x="5432" y="7256"/>
                    </a:lnTo>
                    <a:lnTo>
                      <a:pt x="8475" y="735"/>
                    </a:lnTo>
                    <a:lnTo>
                      <a:pt x="8226" y="656"/>
                    </a:lnTo>
                    <a:lnTo>
                      <a:pt x="7937" y="551"/>
                    </a:lnTo>
                    <a:lnTo>
                      <a:pt x="7544" y="446"/>
                    </a:lnTo>
                    <a:lnTo>
                      <a:pt x="7085" y="328"/>
                    </a:lnTo>
                    <a:lnTo>
                      <a:pt x="6547" y="210"/>
                    </a:lnTo>
                    <a:lnTo>
                      <a:pt x="5969" y="105"/>
                    </a:lnTo>
                    <a:lnTo>
                      <a:pt x="5655" y="66"/>
                    </a:lnTo>
                    <a:lnTo>
                      <a:pt x="5340" y="26"/>
                    </a:lnTo>
                    <a:lnTo>
                      <a:pt x="5025" y="13"/>
                    </a:lnTo>
                    <a:lnTo>
                      <a:pt x="4697" y="0"/>
                    </a:lnTo>
                    <a:close/>
                  </a:path>
                </a:pathLst>
              </a:custGeom>
              <a:solidFill>
                <a:srgbClr val="FFA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0;p25"/>
              <p:cNvSpPr/>
              <p:nvPr/>
            </p:nvSpPr>
            <p:spPr>
              <a:xfrm>
                <a:off x="3601181" y="2838015"/>
                <a:ext cx="873742" cy="319755"/>
              </a:xfrm>
              <a:custGeom>
                <a:avLst/>
                <a:gdLst/>
                <a:ahLst/>
                <a:cxnLst/>
                <a:rect l="l" t="t" r="r" b="b"/>
                <a:pathLst>
                  <a:path w="61165" h="22384" extrusionOk="0">
                    <a:moveTo>
                      <a:pt x="3044" y="1"/>
                    </a:moveTo>
                    <a:lnTo>
                      <a:pt x="1" y="6522"/>
                    </a:lnTo>
                    <a:lnTo>
                      <a:pt x="3057" y="8765"/>
                    </a:lnTo>
                    <a:lnTo>
                      <a:pt x="9893" y="13737"/>
                    </a:lnTo>
                    <a:lnTo>
                      <a:pt x="13619" y="16453"/>
                    </a:lnTo>
                    <a:lnTo>
                      <a:pt x="16991" y="18880"/>
                    </a:lnTo>
                    <a:lnTo>
                      <a:pt x="18395" y="19878"/>
                    </a:lnTo>
                    <a:lnTo>
                      <a:pt x="19549" y="20691"/>
                    </a:lnTo>
                    <a:lnTo>
                      <a:pt x="20402" y="21268"/>
                    </a:lnTo>
                    <a:lnTo>
                      <a:pt x="20690" y="21452"/>
                    </a:lnTo>
                    <a:lnTo>
                      <a:pt x="20874" y="21570"/>
                    </a:lnTo>
                    <a:lnTo>
                      <a:pt x="21163" y="21714"/>
                    </a:lnTo>
                    <a:lnTo>
                      <a:pt x="21491" y="21859"/>
                    </a:lnTo>
                    <a:lnTo>
                      <a:pt x="21858" y="21977"/>
                    </a:lnTo>
                    <a:lnTo>
                      <a:pt x="22068" y="22042"/>
                    </a:lnTo>
                    <a:lnTo>
                      <a:pt x="22291" y="22095"/>
                    </a:lnTo>
                    <a:lnTo>
                      <a:pt x="22540" y="22147"/>
                    </a:lnTo>
                    <a:lnTo>
                      <a:pt x="22816" y="22187"/>
                    </a:lnTo>
                    <a:lnTo>
                      <a:pt x="23105" y="22226"/>
                    </a:lnTo>
                    <a:lnTo>
                      <a:pt x="23419" y="22265"/>
                    </a:lnTo>
                    <a:lnTo>
                      <a:pt x="24141" y="22331"/>
                    </a:lnTo>
                    <a:lnTo>
                      <a:pt x="24981" y="22370"/>
                    </a:lnTo>
                    <a:lnTo>
                      <a:pt x="25965" y="22383"/>
                    </a:lnTo>
                    <a:lnTo>
                      <a:pt x="27106" y="22383"/>
                    </a:lnTo>
                    <a:lnTo>
                      <a:pt x="28405" y="22344"/>
                    </a:lnTo>
                    <a:lnTo>
                      <a:pt x="29901" y="22292"/>
                    </a:lnTo>
                    <a:lnTo>
                      <a:pt x="31593" y="22200"/>
                    </a:lnTo>
                    <a:lnTo>
                      <a:pt x="33495" y="22082"/>
                    </a:lnTo>
                    <a:lnTo>
                      <a:pt x="35634" y="21937"/>
                    </a:lnTo>
                    <a:lnTo>
                      <a:pt x="38022" y="21754"/>
                    </a:lnTo>
                    <a:lnTo>
                      <a:pt x="42784" y="21373"/>
                    </a:lnTo>
                    <a:lnTo>
                      <a:pt x="47061" y="21032"/>
                    </a:lnTo>
                    <a:lnTo>
                      <a:pt x="49003" y="20861"/>
                    </a:lnTo>
                    <a:lnTo>
                      <a:pt x="50800" y="20691"/>
                    </a:lnTo>
                    <a:lnTo>
                      <a:pt x="52480" y="20507"/>
                    </a:lnTo>
                    <a:lnTo>
                      <a:pt x="53267" y="20415"/>
                    </a:lnTo>
                    <a:lnTo>
                      <a:pt x="54015" y="20310"/>
                    </a:lnTo>
                    <a:lnTo>
                      <a:pt x="54736" y="20205"/>
                    </a:lnTo>
                    <a:lnTo>
                      <a:pt x="55419" y="20101"/>
                    </a:lnTo>
                    <a:lnTo>
                      <a:pt x="56061" y="19982"/>
                    </a:lnTo>
                    <a:lnTo>
                      <a:pt x="56678" y="19864"/>
                    </a:lnTo>
                    <a:lnTo>
                      <a:pt x="57255" y="19733"/>
                    </a:lnTo>
                    <a:lnTo>
                      <a:pt x="57793" y="19602"/>
                    </a:lnTo>
                    <a:lnTo>
                      <a:pt x="58292" y="19458"/>
                    </a:lnTo>
                    <a:lnTo>
                      <a:pt x="58764" y="19300"/>
                    </a:lnTo>
                    <a:lnTo>
                      <a:pt x="59197" y="19143"/>
                    </a:lnTo>
                    <a:lnTo>
                      <a:pt x="59591" y="18972"/>
                    </a:lnTo>
                    <a:lnTo>
                      <a:pt x="59945" y="18789"/>
                    </a:lnTo>
                    <a:lnTo>
                      <a:pt x="60260" y="18605"/>
                    </a:lnTo>
                    <a:lnTo>
                      <a:pt x="60548" y="18395"/>
                    </a:lnTo>
                    <a:lnTo>
                      <a:pt x="60680" y="18290"/>
                    </a:lnTo>
                    <a:lnTo>
                      <a:pt x="60784" y="18185"/>
                    </a:lnTo>
                    <a:lnTo>
                      <a:pt x="60903" y="18080"/>
                    </a:lnTo>
                    <a:lnTo>
                      <a:pt x="60994" y="17962"/>
                    </a:lnTo>
                    <a:lnTo>
                      <a:pt x="61086" y="17844"/>
                    </a:lnTo>
                    <a:lnTo>
                      <a:pt x="61165" y="17726"/>
                    </a:lnTo>
                    <a:lnTo>
                      <a:pt x="60955" y="17372"/>
                    </a:lnTo>
                    <a:lnTo>
                      <a:pt x="60378" y="16427"/>
                    </a:lnTo>
                    <a:lnTo>
                      <a:pt x="59971" y="15784"/>
                    </a:lnTo>
                    <a:lnTo>
                      <a:pt x="59512" y="15089"/>
                    </a:lnTo>
                    <a:lnTo>
                      <a:pt x="59000" y="14328"/>
                    </a:lnTo>
                    <a:lnTo>
                      <a:pt x="58449" y="13541"/>
                    </a:lnTo>
                    <a:lnTo>
                      <a:pt x="57859" y="12753"/>
                    </a:lnTo>
                    <a:lnTo>
                      <a:pt x="57570" y="12373"/>
                    </a:lnTo>
                    <a:lnTo>
                      <a:pt x="57268" y="11992"/>
                    </a:lnTo>
                    <a:lnTo>
                      <a:pt x="56954" y="11625"/>
                    </a:lnTo>
                    <a:lnTo>
                      <a:pt x="56652" y="11271"/>
                    </a:lnTo>
                    <a:lnTo>
                      <a:pt x="56350" y="10943"/>
                    </a:lnTo>
                    <a:lnTo>
                      <a:pt x="56048" y="10628"/>
                    </a:lnTo>
                    <a:lnTo>
                      <a:pt x="55760" y="10339"/>
                    </a:lnTo>
                    <a:lnTo>
                      <a:pt x="55458" y="10077"/>
                    </a:lnTo>
                    <a:lnTo>
                      <a:pt x="55169" y="9841"/>
                    </a:lnTo>
                    <a:lnTo>
                      <a:pt x="54894" y="9644"/>
                    </a:lnTo>
                    <a:lnTo>
                      <a:pt x="54618" y="9473"/>
                    </a:lnTo>
                    <a:lnTo>
                      <a:pt x="54487" y="9408"/>
                    </a:lnTo>
                    <a:lnTo>
                      <a:pt x="54356" y="9342"/>
                    </a:lnTo>
                    <a:lnTo>
                      <a:pt x="54238" y="9303"/>
                    </a:lnTo>
                    <a:lnTo>
                      <a:pt x="54107" y="9264"/>
                    </a:lnTo>
                    <a:lnTo>
                      <a:pt x="53988" y="9237"/>
                    </a:lnTo>
                    <a:lnTo>
                      <a:pt x="53870" y="9224"/>
                    </a:lnTo>
                    <a:lnTo>
                      <a:pt x="53162" y="9185"/>
                    </a:lnTo>
                    <a:lnTo>
                      <a:pt x="52375" y="9172"/>
                    </a:lnTo>
                    <a:lnTo>
                      <a:pt x="51522" y="9185"/>
                    </a:lnTo>
                    <a:lnTo>
                      <a:pt x="50604" y="9211"/>
                    </a:lnTo>
                    <a:lnTo>
                      <a:pt x="49633" y="9264"/>
                    </a:lnTo>
                    <a:lnTo>
                      <a:pt x="48596" y="9342"/>
                    </a:lnTo>
                    <a:lnTo>
                      <a:pt x="47534" y="9434"/>
                    </a:lnTo>
                    <a:lnTo>
                      <a:pt x="46418" y="9539"/>
                    </a:lnTo>
                    <a:lnTo>
                      <a:pt x="45277" y="9657"/>
                    </a:lnTo>
                    <a:lnTo>
                      <a:pt x="44109" y="9801"/>
                    </a:lnTo>
                    <a:lnTo>
                      <a:pt x="42928" y="9946"/>
                    </a:lnTo>
                    <a:lnTo>
                      <a:pt x="41721" y="10103"/>
                    </a:lnTo>
                    <a:lnTo>
                      <a:pt x="39321" y="10431"/>
                    </a:lnTo>
                    <a:lnTo>
                      <a:pt x="36946" y="10785"/>
                    </a:lnTo>
                    <a:lnTo>
                      <a:pt x="34663" y="11140"/>
                    </a:lnTo>
                    <a:lnTo>
                      <a:pt x="32498" y="11494"/>
                    </a:lnTo>
                    <a:lnTo>
                      <a:pt x="30543" y="11822"/>
                    </a:lnTo>
                    <a:lnTo>
                      <a:pt x="28812" y="12124"/>
                    </a:lnTo>
                    <a:lnTo>
                      <a:pt x="26293" y="12583"/>
                    </a:lnTo>
                    <a:lnTo>
                      <a:pt x="25361" y="12753"/>
                    </a:lnTo>
                    <a:lnTo>
                      <a:pt x="30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1;p25"/>
              <p:cNvSpPr/>
              <p:nvPr/>
            </p:nvSpPr>
            <p:spPr>
              <a:xfrm>
                <a:off x="5499143" y="2827530"/>
                <a:ext cx="121265" cy="103652"/>
              </a:xfrm>
              <a:custGeom>
                <a:avLst/>
                <a:gdLst/>
                <a:ahLst/>
                <a:cxnLst/>
                <a:rect l="l" t="t" r="r" b="b"/>
                <a:pathLst>
                  <a:path w="8489" h="7256" extrusionOk="0">
                    <a:moveTo>
                      <a:pt x="3779" y="0"/>
                    </a:moveTo>
                    <a:lnTo>
                      <a:pt x="3464" y="13"/>
                    </a:lnTo>
                    <a:lnTo>
                      <a:pt x="3136" y="26"/>
                    </a:lnTo>
                    <a:lnTo>
                      <a:pt x="2821" y="66"/>
                    </a:lnTo>
                    <a:lnTo>
                      <a:pt x="2506" y="105"/>
                    </a:lnTo>
                    <a:lnTo>
                      <a:pt x="1929" y="210"/>
                    </a:lnTo>
                    <a:lnTo>
                      <a:pt x="1391" y="328"/>
                    </a:lnTo>
                    <a:lnTo>
                      <a:pt x="932" y="446"/>
                    </a:lnTo>
                    <a:lnTo>
                      <a:pt x="552" y="551"/>
                    </a:lnTo>
                    <a:lnTo>
                      <a:pt x="250" y="656"/>
                    </a:lnTo>
                    <a:lnTo>
                      <a:pt x="1" y="735"/>
                    </a:lnTo>
                    <a:lnTo>
                      <a:pt x="3044" y="7256"/>
                    </a:lnTo>
                    <a:lnTo>
                      <a:pt x="3359" y="7177"/>
                    </a:lnTo>
                    <a:lnTo>
                      <a:pt x="3727" y="7085"/>
                    </a:lnTo>
                    <a:lnTo>
                      <a:pt x="4186" y="6954"/>
                    </a:lnTo>
                    <a:lnTo>
                      <a:pt x="4711" y="6783"/>
                    </a:lnTo>
                    <a:lnTo>
                      <a:pt x="5288" y="6560"/>
                    </a:lnTo>
                    <a:lnTo>
                      <a:pt x="5590" y="6429"/>
                    </a:lnTo>
                    <a:lnTo>
                      <a:pt x="5891" y="6298"/>
                    </a:lnTo>
                    <a:lnTo>
                      <a:pt x="6193" y="6153"/>
                    </a:lnTo>
                    <a:lnTo>
                      <a:pt x="6482" y="5983"/>
                    </a:lnTo>
                    <a:lnTo>
                      <a:pt x="6770" y="5812"/>
                    </a:lnTo>
                    <a:lnTo>
                      <a:pt x="7046" y="5629"/>
                    </a:lnTo>
                    <a:lnTo>
                      <a:pt x="7308" y="5445"/>
                    </a:lnTo>
                    <a:lnTo>
                      <a:pt x="7558" y="5235"/>
                    </a:lnTo>
                    <a:lnTo>
                      <a:pt x="7781" y="5012"/>
                    </a:lnTo>
                    <a:lnTo>
                      <a:pt x="7977" y="4776"/>
                    </a:lnTo>
                    <a:lnTo>
                      <a:pt x="8056" y="4658"/>
                    </a:lnTo>
                    <a:lnTo>
                      <a:pt x="8148" y="4527"/>
                    </a:lnTo>
                    <a:lnTo>
                      <a:pt x="8213" y="4409"/>
                    </a:lnTo>
                    <a:lnTo>
                      <a:pt x="8279" y="4277"/>
                    </a:lnTo>
                    <a:lnTo>
                      <a:pt x="8345" y="4146"/>
                    </a:lnTo>
                    <a:lnTo>
                      <a:pt x="8384" y="4002"/>
                    </a:lnTo>
                    <a:lnTo>
                      <a:pt x="8423" y="3857"/>
                    </a:lnTo>
                    <a:lnTo>
                      <a:pt x="8450" y="3713"/>
                    </a:lnTo>
                    <a:lnTo>
                      <a:pt x="8476" y="3569"/>
                    </a:lnTo>
                    <a:lnTo>
                      <a:pt x="8489" y="3425"/>
                    </a:lnTo>
                    <a:lnTo>
                      <a:pt x="8476" y="3267"/>
                    </a:lnTo>
                    <a:lnTo>
                      <a:pt x="8463" y="3110"/>
                    </a:lnTo>
                    <a:lnTo>
                      <a:pt x="8437" y="2952"/>
                    </a:lnTo>
                    <a:lnTo>
                      <a:pt x="8397" y="2782"/>
                    </a:lnTo>
                    <a:lnTo>
                      <a:pt x="8345" y="2611"/>
                    </a:lnTo>
                    <a:lnTo>
                      <a:pt x="8292" y="2441"/>
                    </a:lnTo>
                    <a:lnTo>
                      <a:pt x="8213" y="2270"/>
                    </a:lnTo>
                    <a:lnTo>
                      <a:pt x="8122" y="2086"/>
                    </a:lnTo>
                    <a:lnTo>
                      <a:pt x="8017" y="1903"/>
                    </a:lnTo>
                    <a:lnTo>
                      <a:pt x="7899" y="1719"/>
                    </a:lnTo>
                    <a:lnTo>
                      <a:pt x="7794" y="1575"/>
                    </a:lnTo>
                    <a:lnTo>
                      <a:pt x="7676" y="1430"/>
                    </a:lnTo>
                    <a:lnTo>
                      <a:pt x="7571" y="1312"/>
                    </a:lnTo>
                    <a:lnTo>
                      <a:pt x="7453" y="1181"/>
                    </a:lnTo>
                    <a:lnTo>
                      <a:pt x="7321" y="1063"/>
                    </a:lnTo>
                    <a:lnTo>
                      <a:pt x="7203" y="958"/>
                    </a:lnTo>
                    <a:lnTo>
                      <a:pt x="6928" y="761"/>
                    </a:lnTo>
                    <a:lnTo>
                      <a:pt x="6652" y="591"/>
                    </a:lnTo>
                    <a:lnTo>
                      <a:pt x="6364" y="446"/>
                    </a:lnTo>
                    <a:lnTo>
                      <a:pt x="6062" y="315"/>
                    </a:lnTo>
                    <a:lnTo>
                      <a:pt x="5747" y="223"/>
                    </a:lnTo>
                    <a:lnTo>
                      <a:pt x="5432" y="145"/>
                    </a:lnTo>
                    <a:lnTo>
                      <a:pt x="5104" y="79"/>
                    </a:lnTo>
                    <a:lnTo>
                      <a:pt x="4776" y="40"/>
                    </a:lnTo>
                    <a:lnTo>
                      <a:pt x="4448" y="0"/>
                    </a:lnTo>
                    <a:close/>
                  </a:path>
                </a:pathLst>
              </a:custGeom>
              <a:solidFill>
                <a:srgbClr val="FFA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2;p25"/>
              <p:cNvSpPr/>
              <p:nvPr/>
            </p:nvSpPr>
            <p:spPr>
              <a:xfrm>
                <a:off x="4668885" y="2838015"/>
                <a:ext cx="873756" cy="319755"/>
              </a:xfrm>
              <a:custGeom>
                <a:avLst/>
                <a:gdLst/>
                <a:ahLst/>
                <a:cxnLst/>
                <a:rect l="l" t="t" r="r" b="b"/>
                <a:pathLst>
                  <a:path w="61166" h="22384" extrusionOk="0">
                    <a:moveTo>
                      <a:pt x="58122" y="1"/>
                    </a:moveTo>
                    <a:lnTo>
                      <a:pt x="35818" y="12753"/>
                    </a:lnTo>
                    <a:lnTo>
                      <a:pt x="34873" y="12583"/>
                    </a:lnTo>
                    <a:lnTo>
                      <a:pt x="32354" y="12124"/>
                    </a:lnTo>
                    <a:lnTo>
                      <a:pt x="30636" y="11822"/>
                    </a:lnTo>
                    <a:lnTo>
                      <a:pt x="28668" y="11494"/>
                    </a:lnTo>
                    <a:lnTo>
                      <a:pt x="26503" y="11140"/>
                    </a:lnTo>
                    <a:lnTo>
                      <a:pt x="24220" y="10785"/>
                    </a:lnTo>
                    <a:lnTo>
                      <a:pt x="21845" y="10431"/>
                    </a:lnTo>
                    <a:lnTo>
                      <a:pt x="19444" y="10103"/>
                    </a:lnTo>
                    <a:lnTo>
                      <a:pt x="18251" y="9946"/>
                    </a:lnTo>
                    <a:lnTo>
                      <a:pt x="17057" y="9801"/>
                    </a:lnTo>
                    <a:lnTo>
                      <a:pt x="15889" y="9657"/>
                    </a:lnTo>
                    <a:lnTo>
                      <a:pt x="14748" y="9539"/>
                    </a:lnTo>
                    <a:lnTo>
                      <a:pt x="13645" y="9434"/>
                    </a:lnTo>
                    <a:lnTo>
                      <a:pt x="12570" y="9342"/>
                    </a:lnTo>
                    <a:lnTo>
                      <a:pt x="11533" y="9264"/>
                    </a:lnTo>
                    <a:lnTo>
                      <a:pt x="10562" y="9211"/>
                    </a:lnTo>
                    <a:lnTo>
                      <a:pt x="9644" y="9185"/>
                    </a:lnTo>
                    <a:lnTo>
                      <a:pt x="8791" y="9172"/>
                    </a:lnTo>
                    <a:lnTo>
                      <a:pt x="8004" y="9185"/>
                    </a:lnTo>
                    <a:lnTo>
                      <a:pt x="7296" y="9224"/>
                    </a:lnTo>
                    <a:lnTo>
                      <a:pt x="7177" y="9237"/>
                    </a:lnTo>
                    <a:lnTo>
                      <a:pt x="7059" y="9264"/>
                    </a:lnTo>
                    <a:lnTo>
                      <a:pt x="6928" y="9303"/>
                    </a:lnTo>
                    <a:lnTo>
                      <a:pt x="6810" y="9342"/>
                    </a:lnTo>
                    <a:lnTo>
                      <a:pt x="6679" y="9408"/>
                    </a:lnTo>
                    <a:lnTo>
                      <a:pt x="6548" y="9473"/>
                    </a:lnTo>
                    <a:lnTo>
                      <a:pt x="6272" y="9644"/>
                    </a:lnTo>
                    <a:lnTo>
                      <a:pt x="5997" y="9841"/>
                    </a:lnTo>
                    <a:lnTo>
                      <a:pt x="5708" y="10077"/>
                    </a:lnTo>
                    <a:lnTo>
                      <a:pt x="5419" y="10339"/>
                    </a:lnTo>
                    <a:lnTo>
                      <a:pt x="5118" y="10628"/>
                    </a:lnTo>
                    <a:lnTo>
                      <a:pt x="4816" y="10943"/>
                    </a:lnTo>
                    <a:lnTo>
                      <a:pt x="4514" y="11271"/>
                    </a:lnTo>
                    <a:lnTo>
                      <a:pt x="4212" y="11625"/>
                    </a:lnTo>
                    <a:lnTo>
                      <a:pt x="3911" y="11992"/>
                    </a:lnTo>
                    <a:lnTo>
                      <a:pt x="3609" y="12373"/>
                    </a:lnTo>
                    <a:lnTo>
                      <a:pt x="3307" y="12753"/>
                    </a:lnTo>
                    <a:lnTo>
                      <a:pt x="2730" y="13541"/>
                    </a:lnTo>
                    <a:lnTo>
                      <a:pt x="2179" y="14328"/>
                    </a:lnTo>
                    <a:lnTo>
                      <a:pt x="1654" y="15089"/>
                    </a:lnTo>
                    <a:lnTo>
                      <a:pt x="1195" y="15784"/>
                    </a:lnTo>
                    <a:lnTo>
                      <a:pt x="801" y="16427"/>
                    </a:lnTo>
                    <a:lnTo>
                      <a:pt x="211" y="17372"/>
                    </a:lnTo>
                    <a:lnTo>
                      <a:pt x="1" y="17726"/>
                    </a:lnTo>
                    <a:lnTo>
                      <a:pt x="80" y="17844"/>
                    </a:lnTo>
                    <a:lnTo>
                      <a:pt x="171" y="17962"/>
                    </a:lnTo>
                    <a:lnTo>
                      <a:pt x="263" y="18080"/>
                    </a:lnTo>
                    <a:lnTo>
                      <a:pt x="381" y="18185"/>
                    </a:lnTo>
                    <a:lnTo>
                      <a:pt x="499" y="18290"/>
                    </a:lnTo>
                    <a:lnTo>
                      <a:pt x="618" y="18395"/>
                    </a:lnTo>
                    <a:lnTo>
                      <a:pt x="906" y="18605"/>
                    </a:lnTo>
                    <a:lnTo>
                      <a:pt x="1221" y="18789"/>
                    </a:lnTo>
                    <a:lnTo>
                      <a:pt x="1575" y="18972"/>
                    </a:lnTo>
                    <a:lnTo>
                      <a:pt x="1969" y="19143"/>
                    </a:lnTo>
                    <a:lnTo>
                      <a:pt x="2402" y="19300"/>
                    </a:lnTo>
                    <a:lnTo>
                      <a:pt x="2874" y="19458"/>
                    </a:lnTo>
                    <a:lnTo>
                      <a:pt x="3373" y="19602"/>
                    </a:lnTo>
                    <a:lnTo>
                      <a:pt x="3924" y="19733"/>
                    </a:lnTo>
                    <a:lnTo>
                      <a:pt x="4488" y="19864"/>
                    </a:lnTo>
                    <a:lnTo>
                      <a:pt x="5105" y="19982"/>
                    </a:lnTo>
                    <a:lnTo>
                      <a:pt x="5747" y="20101"/>
                    </a:lnTo>
                    <a:lnTo>
                      <a:pt x="6430" y="20205"/>
                    </a:lnTo>
                    <a:lnTo>
                      <a:pt x="7151" y="20310"/>
                    </a:lnTo>
                    <a:lnTo>
                      <a:pt x="7899" y="20415"/>
                    </a:lnTo>
                    <a:lnTo>
                      <a:pt x="8686" y="20507"/>
                    </a:lnTo>
                    <a:lnTo>
                      <a:pt x="10366" y="20691"/>
                    </a:lnTo>
                    <a:lnTo>
                      <a:pt x="12163" y="20861"/>
                    </a:lnTo>
                    <a:lnTo>
                      <a:pt x="14105" y="21032"/>
                    </a:lnTo>
                    <a:lnTo>
                      <a:pt x="18382" y="21373"/>
                    </a:lnTo>
                    <a:lnTo>
                      <a:pt x="23144" y="21754"/>
                    </a:lnTo>
                    <a:lnTo>
                      <a:pt x="25532" y="21937"/>
                    </a:lnTo>
                    <a:lnTo>
                      <a:pt x="27671" y="22082"/>
                    </a:lnTo>
                    <a:lnTo>
                      <a:pt x="29573" y="22200"/>
                    </a:lnTo>
                    <a:lnTo>
                      <a:pt x="31265" y="22292"/>
                    </a:lnTo>
                    <a:lnTo>
                      <a:pt x="32761" y="22344"/>
                    </a:lnTo>
                    <a:lnTo>
                      <a:pt x="34073" y="22383"/>
                    </a:lnTo>
                    <a:lnTo>
                      <a:pt x="35201" y="22383"/>
                    </a:lnTo>
                    <a:lnTo>
                      <a:pt x="36185" y="22370"/>
                    </a:lnTo>
                    <a:lnTo>
                      <a:pt x="37025" y="22331"/>
                    </a:lnTo>
                    <a:lnTo>
                      <a:pt x="37747" y="22265"/>
                    </a:lnTo>
                    <a:lnTo>
                      <a:pt x="38061" y="22226"/>
                    </a:lnTo>
                    <a:lnTo>
                      <a:pt x="38363" y="22187"/>
                    </a:lnTo>
                    <a:lnTo>
                      <a:pt x="38626" y="22147"/>
                    </a:lnTo>
                    <a:lnTo>
                      <a:pt x="38875" y="22095"/>
                    </a:lnTo>
                    <a:lnTo>
                      <a:pt x="39098" y="22042"/>
                    </a:lnTo>
                    <a:lnTo>
                      <a:pt x="39308" y="21977"/>
                    </a:lnTo>
                    <a:lnTo>
                      <a:pt x="39675" y="21859"/>
                    </a:lnTo>
                    <a:lnTo>
                      <a:pt x="40003" y="21714"/>
                    </a:lnTo>
                    <a:lnTo>
                      <a:pt x="40292" y="21570"/>
                    </a:lnTo>
                    <a:lnTo>
                      <a:pt x="40475" y="21452"/>
                    </a:lnTo>
                    <a:lnTo>
                      <a:pt x="40764" y="21268"/>
                    </a:lnTo>
                    <a:lnTo>
                      <a:pt x="41617" y="20691"/>
                    </a:lnTo>
                    <a:lnTo>
                      <a:pt x="42771" y="19878"/>
                    </a:lnTo>
                    <a:lnTo>
                      <a:pt x="44175" y="18880"/>
                    </a:lnTo>
                    <a:lnTo>
                      <a:pt x="47547" y="16453"/>
                    </a:lnTo>
                    <a:lnTo>
                      <a:pt x="51286" y="13737"/>
                    </a:lnTo>
                    <a:lnTo>
                      <a:pt x="58108" y="8765"/>
                    </a:lnTo>
                    <a:lnTo>
                      <a:pt x="61165" y="6522"/>
                    </a:lnTo>
                    <a:lnTo>
                      <a:pt x="58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3;p25"/>
              <p:cNvSpPr/>
              <p:nvPr/>
            </p:nvSpPr>
            <p:spPr>
              <a:xfrm>
                <a:off x="4257134" y="3684773"/>
                <a:ext cx="658781" cy="340740"/>
              </a:xfrm>
              <a:custGeom>
                <a:avLst/>
                <a:gdLst/>
                <a:ahLst/>
                <a:cxnLst/>
                <a:rect l="l" t="t" r="r" b="b"/>
                <a:pathLst>
                  <a:path w="46117" h="23853" extrusionOk="0">
                    <a:moveTo>
                      <a:pt x="4147" y="0"/>
                    </a:moveTo>
                    <a:lnTo>
                      <a:pt x="4029" y="210"/>
                    </a:lnTo>
                    <a:lnTo>
                      <a:pt x="3727" y="827"/>
                    </a:lnTo>
                    <a:lnTo>
                      <a:pt x="3281" y="1798"/>
                    </a:lnTo>
                    <a:lnTo>
                      <a:pt x="3018" y="2388"/>
                    </a:lnTo>
                    <a:lnTo>
                      <a:pt x="2743" y="3057"/>
                    </a:lnTo>
                    <a:lnTo>
                      <a:pt x="2441" y="3779"/>
                    </a:lnTo>
                    <a:lnTo>
                      <a:pt x="2139" y="4553"/>
                    </a:lnTo>
                    <a:lnTo>
                      <a:pt x="1838" y="5380"/>
                    </a:lnTo>
                    <a:lnTo>
                      <a:pt x="1536" y="6245"/>
                    </a:lnTo>
                    <a:lnTo>
                      <a:pt x="1247" y="7138"/>
                    </a:lnTo>
                    <a:lnTo>
                      <a:pt x="972" y="8069"/>
                    </a:lnTo>
                    <a:lnTo>
                      <a:pt x="722" y="9014"/>
                    </a:lnTo>
                    <a:lnTo>
                      <a:pt x="604" y="9499"/>
                    </a:lnTo>
                    <a:lnTo>
                      <a:pt x="499" y="9985"/>
                    </a:lnTo>
                    <a:lnTo>
                      <a:pt x="408" y="10470"/>
                    </a:lnTo>
                    <a:lnTo>
                      <a:pt x="316" y="10955"/>
                    </a:lnTo>
                    <a:lnTo>
                      <a:pt x="237" y="11441"/>
                    </a:lnTo>
                    <a:lnTo>
                      <a:pt x="171" y="11926"/>
                    </a:lnTo>
                    <a:lnTo>
                      <a:pt x="106" y="12412"/>
                    </a:lnTo>
                    <a:lnTo>
                      <a:pt x="66" y="12897"/>
                    </a:lnTo>
                    <a:lnTo>
                      <a:pt x="27" y="13369"/>
                    </a:lnTo>
                    <a:lnTo>
                      <a:pt x="14" y="13855"/>
                    </a:lnTo>
                    <a:lnTo>
                      <a:pt x="1" y="14327"/>
                    </a:lnTo>
                    <a:lnTo>
                      <a:pt x="14" y="14786"/>
                    </a:lnTo>
                    <a:lnTo>
                      <a:pt x="40" y="15246"/>
                    </a:lnTo>
                    <a:lnTo>
                      <a:pt x="80" y="15705"/>
                    </a:lnTo>
                    <a:lnTo>
                      <a:pt x="145" y="16151"/>
                    </a:lnTo>
                    <a:lnTo>
                      <a:pt x="211" y="16584"/>
                    </a:lnTo>
                    <a:lnTo>
                      <a:pt x="316" y="17017"/>
                    </a:lnTo>
                    <a:lnTo>
                      <a:pt x="434" y="17437"/>
                    </a:lnTo>
                    <a:lnTo>
                      <a:pt x="565" y="17843"/>
                    </a:lnTo>
                    <a:lnTo>
                      <a:pt x="722" y="18237"/>
                    </a:lnTo>
                    <a:lnTo>
                      <a:pt x="893" y="18617"/>
                    </a:lnTo>
                    <a:lnTo>
                      <a:pt x="1090" y="18985"/>
                    </a:lnTo>
                    <a:lnTo>
                      <a:pt x="1313" y="19339"/>
                    </a:lnTo>
                    <a:lnTo>
                      <a:pt x="1562" y="19680"/>
                    </a:lnTo>
                    <a:lnTo>
                      <a:pt x="1838" y="19995"/>
                    </a:lnTo>
                    <a:lnTo>
                      <a:pt x="2126" y="20297"/>
                    </a:lnTo>
                    <a:lnTo>
                      <a:pt x="2454" y="20585"/>
                    </a:lnTo>
                    <a:lnTo>
                      <a:pt x="2625" y="20730"/>
                    </a:lnTo>
                    <a:lnTo>
                      <a:pt x="2808" y="20861"/>
                    </a:lnTo>
                    <a:lnTo>
                      <a:pt x="2992" y="20992"/>
                    </a:lnTo>
                    <a:lnTo>
                      <a:pt x="3176" y="21110"/>
                    </a:lnTo>
                    <a:lnTo>
                      <a:pt x="3373" y="21228"/>
                    </a:lnTo>
                    <a:lnTo>
                      <a:pt x="3582" y="21346"/>
                    </a:lnTo>
                    <a:lnTo>
                      <a:pt x="3792" y="21451"/>
                    </a:lnTo>
                    <a:lnTo>
                      <a:pt x="4015" y="21556"/>
                    </a:lnTo>
                    <a:lnTo>
                      <a:pt x="4238" y="21648"/>
                    </a:lnTo>
                    <a:lnTo>
                      <a:pt x="4475" y="21740"/>
                    </a:lnTo>
                    <a:lnTo>
                      <a:pt x="4724" y="21819"/>
                    </a:lnTo>
                    <a:lnTo>
                      <a:pt x="4973" y="21910"/>
                    </a:lnTo>
                    <a:lnTo>
                      <a:pt x="5498" y="22042"/>
                    </a:lnTo>
                    <a:lnTo>
                      <a:pt x="6443" y="22265"/>
                    </a:lnTo>
                    <a:lnTo>
                      <a:pt x="7413" y="22462"/>
                    </a:lnTo>
                    <a:lnTo>
                      <a:pt x="8437" y="22658"/>
                    </a:lnTo>
                    <a:lnTo>
                      <a:pt x="9473" y="22829"/>
                    </a:lnTo>
                    <a:lnTo>
                      <a:pt x="10549" y="22999"/>
                    </a:lnTo>
                    <a:lnTo>
                      <a:pt x="11651" y="23144"/>
                    </a:lnTo>
                    <a:lnTo>
                      <a:pt x="12779" y="23275"/>
                    </a:lnTo>
                    <a:lnTo>
                      <a:pt x="13934" y="23393"/>
                    </a:lnTo>
                    <a:lnTo>
                      <a:pt x="15102" y="23511"/>
                    </a:lnTo>
                    <a:lnTo>
                      <a:pt x="16296" y="23603"/>
                    </a:lnTo>
                    <a:lnTo>
                      <a:pt x="17503" y="23682"/>
                    </a:lnTo>
                    <a:lnTo>
                      <a:pt x="18723" y="23747"/>
                    </a:lnTo>
                    <a:lnTo>
                      <a:pt x="19943" y="23787"/>
                    </a:lnTo>
                    <a:lnTo>
                      <a:pt x="21189" y="23826"/>
                    </a:lnTo>
                    <a:lnTo>
                      <a:pt x="22422" y="23839"/>
                    </a:lnTo>
                    <a:lnTo>
                      <a:pt x="23669" y="23852"/>
                    </a:lnTo>
                    <a:lnTo>
                      <a:pt x="24915" y="23839"/>
                    </a:lnTo>
                    <a:lnTo>
                      <a:pt x="26162" y="23800"/>
                    </a:lnTo>
                    <a:lnTo>
                      <a:pt x="27408" y="23760"/>
                    </a:lnTo>
                    <a:lnTo>
                      <a:pt x="28641" y="23708"/>
                    </a:lnTo>
                    <a:lnTo>
                      <a:pt x="29875" y="23629"/>
                    </a:lnTo>
                    <a:lnTo>
                      <a:pt x="31095" y="23537"/>
                    </a:lnTo>
                    <a:lnTo>
                      <a:pt x="32289" y="23432"/>
                    </a:lnTo>
                    <a:lnTo>
                      <a:pt x="33482" y="23301"/>
                    </a:lnTo>
                    <a:lnTo>
                      <a:pt x="34650" y="23157"/>
                    </a:lnTo>
                    <a:lnTo>
                      <a:pt x="35805" y="22999"/>
                    </a:lnTo>
                    <a:lnTo>
                      <a:pt x="36920" y="22829"/>
                    </a:lnTo>
                    <a:lnTo>
                      <a:pt x="38022" y="22632"/>
                    </a:lnTo>
                    <a:lnTo>
                      <a:pt x="39098" y="22422"/>
                    </a:lnTo>
                    <a:lnTo>
                      <a:pt x="40134" y="22186"/>
                    </a:lnTo>
                    <a:lnTo>
                      <a:pt x="41144" y="21950"/>
                    </a:lnTo>
                    <a:lnTo>
                      <a:pt x="42128" y="21687"/>
                    </a:lnTo>
                    <a:lnTo>
                      <a:pt x="42548" y="21543"/>
                    </a:lnTo>
                    <a:lnTo>
                      <a:pt x="42942" y="21386"/>
                    </a:lnTo>
                    <a:lnTo>
                      <a:pt x="43125" y="21294"/>
                    </a:lnTo>
                    <a:lnTo>
                      <a:pt x="43309" y="21202"/>
                    </a:lnTo>
                    <a:lnTo>
                      <a:pt x="43493" y="21097"/>
                    </a:lnTo>
                    <a:lnTo>
                      <a:pt x="43650" y="21005"/>
                    </a:lnTo>
                    <a:lnTo>
                      <a:pt x="43978" y="20769"/>
                    </a:lnTo>
                    <a:lnTo>
                      <a:pt x="44267" y="20533"/>
                    </a:lnTo>
                    <a:lnTo>
                      <a:pt x="44529" y="20271"/>
                    </a:lnTo>
                    <a:lnTo>
                      <a:pt x="44779" y="19982"/>
                    </a:lnTo>
                    <a:lnTo>
                      <a:pt x="45002" y="19680"/>
                    </a:lnTo>
                    <a:lnTo>
                      <a:pt x="45198" y="19365"/>
                    </a:lnTo>
                    <a:lnTo>
                      <a:pt x="45369" y="19037"/>
                    </a:lnTo>
                    <a:lnTo>
                      <a:pt x="45526" y="18696"/>
                    </a:lnTo>
                    <a:lnTo>
                      <a:pt x="45671" y="18329"/>
                    </a:lnTo>
                    <a:lnTo>
                      <a:pt x="45789" y="17961"/>
                    </a:lnTo>
                    <a:lnTo>
                      <a:pt x="45881" y="17568"/>
                    </a:lnTo>
                    <a:lnTo>
                      <a:pt x="45959" y="17174"/>
                    </a:lnTo>
                    <a:lnTo>
                      <a:pt x="46025" y="16754"/>
                    </a:lnTo>
                    <a:lnTo>
                      <a:pt x="46077" y="16335"/>
                    </a:lnTo>
                    <a:lnTo>
                      <a:pt x="46104" y="15915"/>
                    </a:lnTo>
                    <a:lnTo>
                      <a:pt x="46117" y="15469"/>
                    </a:lnTo>
                    <a:lnTo>
                      <a:pt x="46117" y="15023"/>
                    </a:lnTo>
                    <a:lnTo>
                      <a:pt x="46104" y="14577"/>
                    </a:lnTo>
                    <a:lnTo>
                      <a:pt x="46064" y="14117"/>
                    </a:lnTo>
                    <a:lnTo>
                      <a:pt x="46025" y="13645"/>
                    </a:lnTo>
                    <a:lnTo>
                      <a:pt x="45972" y="13186"/>
                    </a:lnTo>
                    <a:lnTo>
                      <a:pt x="45907" y="12713"/>
                    </a:lnTo>
                    <a:lnTo>
                      <a:pt x="45828" y="12228"/>
                    </a:lnTo>
                    <a:lnTo>
                      <a:pt x="45749" y="11756"/>
                    </a:lnTo>
                    <a:lnTo>
                      <a:pt x="45658" y="11270"/>
                    </a:lnTo>
                    <a:lnTo>
                      <a:pt x="45553" y="10798"/>
                    </a:lnTo>
                    <a:lnTo>
                      <a:pt x="45316" y="9840"/>
                    </a:lnTo>
                    <a:lnTo>
                      <a:pt x="45054" y="8896"/>
                    </a:lnTo>
                    <a:lnTo>
                      <a:pt x="44779" y="7951"/>
                    </a:lnTo>
                    <a:lnTo>
                      <a:pt x="44477" y="7046"/>
                    </a:lnTo>
                    <a:lnTo>
                      <a:pt x="44162" y="6154"/>
                    </a:lnTo>
                    <a:lnTo>
                      <a:pt x="43847" y="5301"/>
                    </a:lnTo>
                    <a:lnTo>
                      <a:pt x="43532" y="4487"/>
                    </a:lnTo>
                    <a:lnTo>
                      <a:pt x="43217" y="3726"/>
                    </a:lnTo>
                    <a:lnTo>
                      <a:pt x="42916" y="3005"/>
                    </a:lnTo>
                    <a:lnTo>
                      <a:pt x="42627" y="2362"/>
                    </a:lnTo>
                    <a:lnTo>
                      <a:pt x="42365" y="1772"/>
                    </a:lnTo>
                    <a:lnTo>
                      <a:pt x="41918" y="814"/>
                    </a:lnTo>
                    <a:lnTo>
                      <a:pt x="41617" y="210"/>
                    </a:lnTo>
                    <a:lnTo>
                      <a:pt x="41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4;p25"/>
              <p:cNvSpPr/>
              <p:nvPr/>
            </p:nvSpPr>
            <p:spPr>
              <a:xfrm>
                <a:off x="3924094" y="3611120"/>
                <a:ext cx="933539" cy="673581"/>
              </a:xfrm>
              <a:custGeom>
                <a:avLst/>
                <a:gdLst/>
                <a:ahLst/>
                <a:cxnLst/>
                <a:rect l="l" t="t" r="r" b="b"/>
                <a:pathLst>
                  <a:path w="65351" h="47153" extrusionOk="0">
                    <a:moveTo>
                      <a:pt x="9985" y="0"/>
                    </a:moveTo>
                    <a:lnTo>
                      <a:pt x="9290" y="13"/>
                    </a:lnTo>
                    <a:lnTo>
                      <a:pt x="8608" y="66"/>
                    </a:lnTo>
                    <a:lnTo>
                      <a:pt x="7912" y="131"/>
                    </a:lnTo>
                    <a:lnTo>
                      <a:pt x="7230" y="236"/>
                    </a:lnTo>
                    <a:lnTo>
                      <a:pt x="6574" y="355"/>
                    </a:lnTo>
                    <a:lnTo>
                      <a:pt x="5918" y="499"/>
                    </a:lnTo>
                    <a:lnTo>
                      <a:pt x="5288" y="669"/>
                    </a:lnTo>
                    <a:lnTo>
                      <a:pt x="4672" y="866"/>
                    </a:lnTo>
                    <a:lnTo>
                      <a:pt x="4370" y="971"/>
                    </a:lnTo>
                    <a:lnTo>
                      <a:pt x="4081" y="1089"/>
                    </a:lnTo>
                    <a:lnTo>
                      <a:pt x="3793" y="1207"/>
                    </a:lnTo>
                    <a:lnTo>
                      <a:pt x="3517" y="1338"/>
                    </a:lnTo>
                    <a:lnTo>
                      <a:pt x="3255" y="1470"/>
                    </a:lnTo>
                    <a:lnTo>
                      <a:pt x="2992" y="1601"/>
                    </a:lnTo>
                    <a:lnTo>
                      <a:pt x="2730" y="1745"/>
                    </a:lnTo>
                    <a:lnTo>
                      <a:pt x="2494" y="1903"/>
                    </a:lnTo>
                    <a:lnTo>
                      <a:pt x="2258" y="2060"/>
                    </a:lnTo>
                    <a:lnTo>
                      <a:pt x="2021" y="2218"/>
                    </a:lnTo>
                    <a:lnTo>
                      <a:pt x="1811" y="2388"/>
                    </a:lnTo>
                    <a:lnTo>
                      <a:pt x="1602" y="2559"/>
                    </a:lnTo>
                    <a:lnTo>
                      <a:pt x="1405" y="2742"/>
                    </a:lnTo>
                    <a:lnTo>
                      <a:pt x="1221" y="2926"/>
                    </a:lnTo>
                    <a:lnTo>
                      <a:pt x="1051" y="3123"/>
                    </a:lnTo>
                    <a:lnTo>
                      <a:pt x="893" y="3320"/>
                    </a:lnTo>
                    <a:lnTo>
                      <a:pt x="749" y="3516"/>
                    </a:lnTo>
                    <a:lnTo>
                      <a:pt x="604" y="3726"/>
                    </a:lnTo>
                    <a:lnTo>
                      <a:pt x="486" y="3949"/>
                    </a:lnTo>
                    <a:lnTo>
                      <a:pt x="368" y="4172"/>
                    </a:lnTo>
                    <a:lnTo>
                      <a:pt x="276" y="4395"/>
                    </a:lnTo>
                    <a:lnTo>
                      <a:pt x="198" y="4632"/>
                    </a:lnTo>
                    <a:lnTo>
                      <a:pt x="132" y="4868"/>
                    </a:lnTo>
                    <a:lnTo>
                      <a:pt x="80" y="5117"/>
                    </a:lnTo>
                    <a:lnTo>
                      <a:pt x="40" y="5366"/>
                    </a:lnTo>
                    <a:lnTo>
                      <a:pt x="14" y="5629"/>
                    </a:lnTo>
                    <a:lnTo>
                      <a:pt x="1" y="5891"/>
                    </a:lnTo>
                    <a:lnTo>
                      <a:pt x="14" y="6153"/>
                    </a:lnTo>
                    <a:lnTo>
                      <a:pt x="80" y="6888"/>
                    </a:lnTo>
                    <a:lnTo>
                      <a:pt x="172" y="7610"/>
                    </a:lnTo>
                    <a:lnTo>
                      <a:pt x="290" y="8318"/>
                    </a:lnTo>
                    <a:lnTo>
                      <a:pt x="434" y="9000"/>
                    </a:lnTo>
                    <a:lnTo>
                      <a:pt x="604" y="9683"/>
                    </a:lnTo>
                    <a:lnTo>
                      <a:pt x="709" y="10011"/>
                    </a:lnTo>
                    <a:lnTo>
                      <a:pt x="814" y="10352"/>
                    </a:lnTo>
                    <a:lnTo>
                      <a:pt x="919" y="10680"/>
                    </a:lnTo>
                    <a:lnTo>
                      <a:pt x="1037" y="10995"/>
                    </a:lnTo>
                    <a:lnTo>
                      <a:pt x="1169" y="11323"/>
                    </a:lnTo>
                    <a:lnTo>
                      <a:pt x="1300" y="11638"/>
                    </a:lnTo>
                    <a:lnTo>
                      <a:pt x="1444" y="11952"/>
                    </a:lnTo>
                    <a:lnTo>
                      <a:pt x="1602" y="12267"/>
                    </a:lnTo>
                    <a:lnTo>
                      <a:pt x="1759" y="12582"/>
                    </a:lnTo>
                    <a:lnTo>
                      <a:pt x="1916" y="12884"/>
                    </a:lnTo>
                    <a:lnTo>
                      <a:pt x="2100" y="13186"/>
                    </a:lnTo>
                    <a:lnTo>
                      <a:pt x="2271" y="13487"/>
                    </a:lnTo>
                    <a:lnTo>
                      <a:pt x="2467" y="13789"/>
                    </a:lnTo>
                    <a:lnTo>
                      <a:pt x="2664" y="14091"/>
                    </a:lnTo>
                    <a:lnTo>
                      <a:pt x="2874" y="14393"/>
                    </a:lnTo>
                    <a:lnTo>
                      <a:pt x="3084" y="14681"/>
                    </a:lnTo>
                    <a:lnTo>
                      <a:pt x="3307" y="14970"/>
                    </a:lnTo>
                    <a:lnTo>
                      <a:pt x="3543" y="15259"/>
                    </a:lnTo>
                    <a:lnTo>
                      <a:pt x="4042" y="15836"/>
                    </a:lnTo>
                    <a:lnTo>
                      <a:pt x="4567" y="16400"/>
                    </a:lnTo>
                    <a:lnTo>
                      <a:pt x="5131" y="16964"/>
                    </a:lnTo>
                    <a:lnTo>
                      <a:pt x="5721" y="17515"/>
                    </a:lnTo>
                    <a:lnTo>
                      <a:pt x="6364" y="18066"/>
                    </a:lnTo>
                    <a:lnTo>
                      <a:pt x="7033" y="18617"/>
                    </a:lnTo>
                    <a:lnTo>
                      <a:pt x="7755" y="19155"/>
                    </a:lnTo>
                    <a:lnTo>
                      <a:pt x="8503" y="19693"/>
                    </a:lnTo>
                    <a:lnTo>
                      <a:pt x="9290" y="20231"/>
                    </a:lnTo>
                    <a:lnTo>
                      <a:pt x="10129" y="20756"/>
                    </a:lnTo>
                    <a:lnTo>
                      <a:pt x="10995" y="21294"/>
                    </a:lnTo>
                    <a:lnTo>
                      <a:pt x="11914" y="21819"/>
                    </a:lnTo>
                    <a:lnTo>
                      <a:pt x="12871" y="22356"/>
                    </a:lnTo>
                    <a:lnTo>
                      <a:pt x="13882" y="22881"/>
                    </a:lnTo>
                    <a:lnTo>
                      <a:pt x="14931" y="23419"/>
                    </a:lnTo>
                    <a:lnTo>
                      <a:pt x="16020" y="23944"/>
                    </a:lnTo>
                    <a:lnTo>
                      <a:pt x="17148" y="24482"/>
                    </a:lnTo>
                    <a:lnTo>
                      <a:pt x="18329" y="25020"/>
                    </a:lnTo>
                    <a:lnTo>
                      <a:pt x="19576" y="25584"/>
                    </a:lnTo>
                    <a:lnTo>
                      <a:pt x="20901" y="26214"/>
                    </a:lnTo>
                    <a:lnTo>
                      <a:pt x="22291" y="26883"/>
                    </a:lnTo>
                    <a:lnTo>
                      <a:pt x="23735" y="27618"/>
                    </a:lnTo>
                    <a:lnTo>
                      <a:pt x="25243" y="28378"/>
                    </a:lnTo>
                    <a:lnTo>
                      <a:pt x="26792" y="29192"/>
                    </a:lnTo>
                    <a:lnTo>
                      <a:pt x="28366" y="30032"/>
                    </a:lnTo>
                    <a:lnTo>
                      <a:pt x="29993" y="30897"/>
                    </a:lnTo>
                    <a:lnTo>
                      <a:pt x="31633" y="31790"/>
                    </a:lnTo>
                    <a:lnTo>
                      <a:pt x="33286" y="32695"/>
                    </a:lnTo>
                    <a:lnTo>
                      <a:pt x="36605" y="34545"/>
                    </a:lnTo>
                    <a:lnTo>
                      <a:pt x="39898" y="36408"/>
                    </a:lnTo>
                    <a:lnTo>
                      <a:pt x="43099" y="38245"/>
                    </a:lnTo>
                    <a:lnTo>
                      <a:pt x="46156" y="40003"/>
                    </a:lnTo>
                    <a:lnTo>
                      <a:pt x="49003" y="41669"/>
                    </a:lnTo>
                    <a:lnTo>
                      <a:pt x="51575" y="43178"/>
                    </a:lnTo>
                    <a:lnTo>
                      <a:pt x="53818" y="44503"/>
                    </a:lnTo>
                    <a:lnTo>
                      <a:pt x="57059" y="46444"/>
                    </a:lnTo>
                    <a:lnTo>
                      <a:pt x="58240" y="47153"/>
                    </a:lnTo>
                    <a:lnTo>
                      <a:pt x="65351" y="37864"/>
                    </a:lnTo>
                    <a:lnTo>
                      <a:pt x="63474" y="36172"/>
                    </a:lnTo>
                    <a:lnTo>
                      <a:pt x="61428" y="34361"/>
                    </a:lnTo>
                    <a:lnTo>
                      <a:pt x="58922" y="32157"/>
                    </a:lnTo>
                    <a:lnTo>
                      <a:pt x="57571" y="30976"/>
                    </a:lnTo>
                    <a:lnTo>
                      <a:pt x="56167" y="29756"/>
                    </a:lnTo>
                    <a:lnTo>
                      <a:pt x="54750" y="28549"/>
                    </a:lnTo>
                    <a:lnTo>
                      <a:pt x="53359" y="27368"/>
                    </a:lnTo>
                    <a:lnTo>
                      <a:pt x="51995" y="26240"/>
                    </a:lnTo>
                    <a:lnTo>
                      <a:pt x="50696" y="25177"/>
                    </a:lnTo>
                    <a:lnTo>
                      <a:pt x="49489" y="24219"/>
                    </a:lnTo>
                    <a:lnTo>
                      <a:pt x="48400" y="23380"/>
                    </a:lnTo>
                    <a:lnTo>
                      <a:pt x="45697" y="21359"/>
                    </a:lnTo>
                    <a:lnTo>
                      <a:pt x="41906" y="18565"/>
                    </a:lnTo>
                    <a:lnTo>
                      <a:pt x="39715" y="16977"/>
                    </a:lnTo>
                    <a:lnTo>
                      <a:pt x="37392" y="15285"/>
                    </a:lnTo>
                    <a:lnTo>
                      <a:pt x="34978" y="13553"/>
                    </a:lnTo>
                    <a:lnTo>
                      <a:pt x="32512" y="11795"/>
                    </a:lnTo>
                    <a:lnTo>
                      <a:pt x="30045" y="10050"/>
                    </a:lnTo>
                    <a:lnTo>
                      <a:pt x="27618" y="8358"/>
                    </a:lnTo>
                    <a:lnTo>
                      <a:pt x="25283" y="6757"/>
                    </a:lnTo>
                    <a:lnTo>
                      <a:pt x="23066" y="5274"/>
                    </a:lnTo>
                    <a:lnTo>
                      <a:pt x="22029" y="4579"/>
                    </a:lnTo>
                    <a:lnTo>
                      <a:pt x="21032" y="3936"/>
                    </a:lnTo>
                    <a:lnTo>
                      <a:pt x="20100" y="3346"/>
                    </a:lnTo>
                    <a:lnTo>
                      <a:pt x="19221" y="2808"/>
                    </a:lnTo>
                    <a:lnTo>
                      <a:pt x="18408" y="2309"/>
                    </a:lnTo>
                    <a:lnTo>
                      <a:pt x="17660" y="1890"/>
                    </a:lnTo>
                    <a:lnTo>
                      <a:pt x="17004" y="1522"/>
                    </a:lnTo>
                    <a:lnTo>
                      <a:pt x="16414" y="1234"/>
                    </a:lnTo>
                    <a:lnTo>
                      <a:pt x="16151" y="1115"/>
                    </a:lnTo>
                    <a:lnTo>
                      <a:pt x="15863" y="997"/>
                    </a:lnTo>
                    <a:lnTo>
                      <a:pt x="15574" y="879"/>
                    </a:lnTo>
                    <a:lnTo>
                      <a:pt x="15285" y="774"/>
                    </a:lnTo>
                    <a:lnTo>
                      <a:pt x="14984" y="683"/>
                    </a:lnTo>
                    <a:lnTo>
                      <a:pt x="14682" y="591"/>
                    </a:lnTo>
                    <a:lnTo>
                      <a:pt x="14052" y="420"/>
                    </a:lnTo>
                    <a:lnTo>
                      <a:pt x="13396" y="289"/>
                    </a:lnTo>
                    <a:lnTo>
                      <a:pt x="12740" y="171"/>
                    </a:lnTo>
                    <a:lnTo>
                      <a:pt x="12058" y="92"/>
                    </a:lnTo>
                    <a:lnTo>
                      <a:pt x="11376" y="40"/>
                    </a:lnTo>
                    <a:lnTo>
                      <a:pt x="106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5;p25"/>
              <p:cNvSpPr/>
              <p:nvPr/>
            </p:nvSpPr>
            <p:spPr>
              <a:xfrm>
                <a:off x="4326288" y="3611120"/>
                <a:ext cx="933539" cy="673581"/>
              </a:xfrm>
              <a:custGeom>
                <a:avLst/>
                <a:gdLst/>
                <a:ahLst/>
                <a:cxnLst/>
                <a:rect l="l" t="t" r="r" b="b"/>
                <a:pathLst>
                  <a:path w="65351" h="47153" extrusionOk="0">
                    <a:moveTo>
                      <a:pt x="54671" y="0"/>
                    </a:moveTo>
                    <a:lnTo>
                      <a:pt x="53976" y="40"/>
                    </a:lnTo>
                    <a:lnTo>
                      <a:pt x="53293" y="92"/>
                    </a:lnTo>
                    <a:lnTo>
                      <a:pt x="52611" y="171"/>
                    </a:lnTo>
                    <a:lnTo>
                      <a:pt x="51955" y="289"/>
                    </a:lnTo>
                    <a:lnTo>
                      <a:pt x="51299" y="420"/>
                    </a:lnTo>
                    <a:lnTo>
                      <a:pt x="50683" y="591"/>
                    </a:lnTo>
                    <a:lnTo>
                      <a:pt x="50368" y="683"/>
                    </a:lnTo>
                    <a:lnTo>
                      <a:pt x="50066" y="774"/>
                    </a:lnTo>
                    <a:lnTo>
                      <a:pt x="49777" y="879"/>
                    </a:lnTo>
                    <a:lnTo>
                      <a:pt x="49489" y="997"/>
                    </a:lnTo>
                    <a:lnTo>
                      <a:pt x="49213" y="1115"/>
                    </a:lnTo>
                    <a:lnTo>
                      <a:pt x="48938" y="1234"/>
                    </a:lnTo>
                    <a:lnTo>
                      <a:pt x="48360" y="1522"/>
                    </a:lnTo>
                    <a:lnTo>
                      <a:pt x="47691" y="1890"/>
                    </a:lnTo>
                    <a:lnTo>
                      <a:pt x="46957" y="2309"/>
                    </a:lnTo>
                    <a:lnTo>
                      <a:pt x="46143" y="2808"/>
                    </a:lnTo>
                    <a:lnTo>
                      <a:pt x="45264" y="3346"/>
                    </a:lnTo>
                    <a:lnTo>
                      <a:pt x="44320" y="3936"/>
                    </a:lnTo>
                    <a:lnTo>
                      <a:pt x="43322" y="4579"/>
                    </a:lnTo>
                    <a:lnTo>
                      <a:pt x="42286" y="5274"/>
                    </a:lnTo>
                    <a:lnTo>
                      <a:pt x="40082" y="6757"/>
                    </a:lnTo>
                    <a:lnTo>
                      <a:pt x="37733" y="8358"/>
                    </a:lnTo>
                    <a:lnTo>
                      <a:pt x="35306" y="10050"/>
                    </a:lnTo>
                    <a:lnTo>
                      <a:pt x="32840" y="11795"/>
                    </a:lnTo>
                    <a:lnTo>
                      <a:pt x="30373" y="13553"/>
                    </a:lnTo>
                    <a:lnTo>
                      <a:pt x="27959" y="15285"/>
                    </a:lnTo>
                    <a:lnTo>
                      <a:pt x="25637" y="16977"/>
                    </a:lnTo>
                    <a:lnTo>
                      <a:pt x="23446" y="18565"/>
                    </a:lnTo>
                    <a:lnTo>
                      <a:pt x="19668" y="21359"/>
                    </a:lnTo>
                    <a:lnTo>
                      <a:pt x="16952" y="23380"/>
                    </a:lnTo>
                    <a:lnTo>
                      <a:pt x="15863" y="24219"/>
                    </a:lnTo>
                    <a:lnTo>
                      <a:pt x="14656" y="25177"/>
                    </a:lnTo>
                    <a:lnTo>
                      <a:pt x="13357" y="26240"/>
                    </a:lnTo>
                    <a:lnTo>
                      <a:pt x="12006" y="27368"/>
                    </a:lnTo>
                    <a:lnTo>
                      <a:pt x="10602" y="28549"/>
                    </a:lnTo>
                    <a:lnTo>
                      <a:pt x="9185" y="29756"/>
                    </a:lnTo>
                    <a:lnTo>
                      <a:pt x="7794" y="30976"/>
                    </a:lnTo>
                    <a:lnTo>
                      <a:pt x="6430" y="32157"/>
                    </a:lnTo>
                    <a:lnTo>
                      <a:pt x="3924" y="34361"/>
                    </a:lnTo>
                    <a:lnTo>
                      <a:pt x="1890" y="36172"/>
                    </a:lnTo>
                    <a:lnTo>
                      <a:pt x="1" y="37864"/>
                    </a:lnTo>
                    <a:lnTo>
                      <a:pt x="7112" y="47153"/>
                    </a:lnTo>
                    <a:lnTo>
                      <a:pt x="8306" y="46444"/>
                    </a:lnTo>
                    <a:lnTo>
                      <a:pt x="11546" y="44503"/>
                    </a:lnTo>
                    <a:lnTo>
                      <a:pt x="13777" y="43178"/>
                    </a:lnTo>
                    <a:lnTo>
                      <a:pt x="16348" y="41669"/>
                    </a:lnTo>
                    <a:lnTo>
                      <a:pt x="19195" y="40003"/>
                    </a:lnTo>
                    <a:lnTo>
                      <a:pt x="22252" y="38245"/>
                    </a:lnTo>
                    <a:lnTo>
                      <a:pt x="25453" y="36408"/>
                    </a:lnTo>
                    <a:lnTo>
                      <a:pt x="28746" y="34545"/>
                    </a:lnTo>
                    <a:lnTo>
                      <a:pt x="32079" y="32695"/>
                    </a:lnTo>
                    <a:lnTo>
                      <a:pt x="33732" y="31790"/>
                    </a:lnTo>
                    <a:lnTo>
                      <a:pt x="35372" y="30897"/>
                    </a:lnTo>
                    <a:lnTo>
                      <a:pt x="36986" y="30032"/>
                    </a:lnTo>
                    <a:lnTo>
                      <a:pt x="38573" y="29192"/>
                    </a:lnTo>
                    <a:lnTo>
                      <a:pt x="40121" y="28378"/>
                    </a:lnTo>
                    <a:lnTo>
                      <a:pt x="41617" y="27618"/>
                    </a:lnTo>
                    <a:lnTo>
                      <a:pt x="43073" y="26883"/>
                    </a:lnTo>
                    <a:lnTo>
                      <a:pt x="44464" y="26214"/>
                    </a:lnTo>
                    <a:lnTo>
                      <a:pt x="45776" y="25584"/>
                    </a:lnTo>
                    <a:lnTo>
                      <a:pt x="47022" y="25020"/>
                    </a:lnTo>
                    <a:lnTo>
                      <a:pt x="48203" y="24482"/>
                    </a:lnTo>
                    <a:lnTo>
                      <a:pt x="49344" y="23944"/>
                    </a:lnTo>
                    <a:lnTo>
                      <a:pt x="50433" y="23419"/>
                    </a:lnTo>
                    <a:lnTo>
                      <a:pt x="51470" y="22881"/>
                    </a:lnTo>
                    <a:lnTo>
                      <a:pt x="52480" y="22356"/>
                    </a:lnTo>
                    <a:lnTo>
                      <a:pt x="53438" y="21819"/>
                    </a:lnTo>
                    <a:lnTo>
                      <a:pt x="54356" y="21294"/>
                    </a:lnTo>
                    <a:lnTo>
                      <a:pt x="55222" y="20756"/>
                    </a:lnTo>
                    <a:lnTo>
                      <a:pt x="56062" y="20231"/>
                    </a:lnTo>
                    <a:lnTo>
                      <a:pt x="56849" y="19693"/>
                    </a:lnTo>
                    <a:lnTo>
                      <a:pt x="57610" y="19155"/>
                    </a:lnTo>
                    <a:lnTo>
                      <a:pt x="58318" y="18617"/>
                    </a:lnTo>
                    <a:lnTo>
                      <a:pt x="59001" y="18066"/>
                    </a:lnTo>
                    <a:lnTo>
                      <a:pt x="59630" y="17515"/>
                    </a:lnTo>
                    <a:lnTo>
                      <a:pt x="60234" y="16964"/>
                    </a:lnTo>
                    <a:lnTo>
                      <a:pt x="60798" y="16400"/>
                    </a:lnTo>
                    <a:lnTo>
                      <a:pt x="61323" y="15836"/>
                    </a:lnTo>
                    <a:lnTo>
                      <a:pt x="61808" y="15259"/>
                    </a:lnTo>
                    <a:lnTo>
                      <a:pt x="62044" y="14970"/>
                    </a:lnTo>
                    <a:lnTo>
                      <a:pt x="62267" y="14681"/>
                    </a:lnTo>
                    <a:lnTo>
                      <a:pt x="62477" y="14393"/>
                    </a:lnTo>
                    <a:lnTo>
                      <a:pt x="62687" y="14091"/>
                    </a:lnTo>
                    <a:lnTo>
                      <a:pt x="62884" y="13789"/>
                    </a:lnTo>
                    <a:lnTo>
                      <a:pt x="63081" y="13487"/>
                    </a:lnTo>
                    <a:lnTo>
                      <a:pt x="63265" y="13186"/>
                    </a:lnTo>
                    <a:lnTo>
                      <a:pt x="63435" y="12884"/>
                    </a:lnTo>
                    <a:lnTo>
                      <a:pt x="63606" y="12582"/>
                    </a:lnTo>
                    <a:lnTo>
                      <a:pt x="63763" y="12267"/>
                    </a:lnTo>
                    <a:lnTo>
                      <a:pt x="63907" y="11952"/>
                    </a:lnTo>
                    <a:lnTo>
                      <a:pt x="64052" y="11638"/>
                    </a:lnTo>
                    <a:lnTo>
                      <a:pt x="64183" y="11323"/>
                    </a:lnTo>
                    <a:lnTo>
                      <a:pt x="64314" y="10995"/>
                    </a:lnTo>
                    <a:lnTo>
                      <a:pt x="64432" y="10680"/>
                    </a:lnTo>
                    <a:lnTo>
                      <a:pt x="64550" y="10352"/>
                    </a:lnTo>
                    <a:lnTo>
                      <a:pt x="64655" y="10011"/>
                    </a:lnTo>
                    <a:lnTo>
                      <a:pt x="64747" y="9683"/>
                    </a:lnTo>
                    <a:lnTo>
                      <a:pt x="64918" y="9000"/>
                    </a:lnTo>
                    <a:lnTo>
                      <a:pt x="65062" y="8318"/>
                    </a:lnTo>
                    <a:lnTo>
                      <a:pt x="65180" y="7610"/>
                    </a:lnTo>
                    <a:lnTo>
                      <a:pt x="65272" y="6888"/>
                    </a:lnTo>
                    <a:lnTo>
                      <a:pt x="65337" y="6153"/>
                    </a:lnTo>
                    <a:lnTo>
                      <a:pt x="65351" y="5891"/>
                    </a:lnTo>
                    <a:lnTo>
                      <a:pt x="65337" y="5629"/>
                    </a:lnTo>
                    <a:lnTo>
                      <a:pt x="65324" y="5366"/>
                    </a:lnTo>
                    <a:lnTo>
                      <a:pt x="65285" y="5117"/>
                    </a:lnTo>
                    <a:lnTo>
                      <a:pt x="65232" y="4868"/>
                    </a:lnTo>
                    <a:lnTo>
                      <a:pt x="65167" y="4632"/>
                    </a:lnTo>
                    <a:lnTo>
                      <a:pt x="65075" y="4395"/>
                    </a:lnTo>
                    <a:lnTo>
                      <a:pt x="64983" y="4172"/>
                    </a:lnTo>
                    <a:lnTo>
                      <a:pt x="64878" y="3949"/>
                    </a:lnTo>
                    <a:lnTo>
                      <a:pt x="64747" y="3726"/>
                    </a:lnTo>
                    <a:lnTo>
                      <a:pt x="64616" y="3516"/>
                    </a:lnTo>
                    <a:lnTo>
                      <a:pt x="64458" y="3320"/>
                    </a:lnTo>
                    <a:lnTo>
                      <a:pt x="64301" y="3123"/>
                    </a:lnTo>
                    <a:lnTo>
                      <a:pt x="64130" y="2926"/>
                    </a:lnTo>
                    <a:lnTo>
                      <a:pt x="63947" y="2742"/>
                    </a:lnTo>
                    <a:lnTo>
                      <a:pt x="63750" y="2559"/>
                    </a:lnTo>
                    <a:lnTo>
                      <a:pt x="63540" y="2388"/>
                    </a:lnTo>
                    <a:lnTo>
                      <a:pt x="63330" y="2218"/>
                    </a:lnTo>
                    <a:lnTo>
                      <a:pt x="63107" y="2060"/>
                    </a:lnTo>
                    <a:lnTo>
                      <a:pt x="62871" y="1903"/>
                    </a:lnTo>
                    <a:lnTo>
                      <a:pt x="62622" y="1745"/>
                    </a:lnTo>
                    <a:lnTo>
                      <a:pt x="62372" y="1601"/>
                    </a:lnTo>
                    <a:lnTo>
                      <a:pt x="62110" y="1470"/>
                    </a:lnTo>
                    <a:lnTo>
                      <a:pt x="61834" y="1338"/>
                    </a:lnTo>
                    <a:lnTo>
                      <a:pt x="61559" y="1207"/>
                    </a:lnTo>
                    <a:lnTo>
                      <a:pt x="61270" y="1089"/>
                    </a:lnTo>
                    <a:lnTo>
                      <a:pt x="60982" y="971"/>
                    </a:lnTo>
                    <a:lnTo>
                      <a:pt x="60680" y="866"/>
                    </a:lnTo>
                    <a:lnTo>
                      <a:pt x="60076" y="669"/>
                    </a:lnTo>
                    <a:lnTo>
                      <a:pt x="59434" y="499"/>
                    </a:lnTo>
                    <a:lnTo>
                      <a:pt x="58791" y="355"/>
                    </a:lnTo>
                    <a:lnTo>
                      <a:pt x="58122" y="236"/>
                    </a:lnTo>
                    <a:lnTo>
                      <a:pt x="57439" y="131"/>
                    </a:lnTo>
                    <a:lnTo>
                      <a:pt x="56757" y="66"/>
                    </a:lnTo>
                    <a:lnTo>
                      <a:pt x="56062" y="13"/>
                    </a:lnTo>
                    <a:lnTo>
                      <a:pt x="55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6;p25"/>
              <p:cNvSpPr/>
              <p:nvPr/>
            </p:nvSpPr>
            <p:spPr>
              <a:xfrm>
                <a:off x="4272133" y="4152007"/>
                <a:ext cx="155749" cy="332298"/>
              </a:xfrm>
              <a:custGeom>
                <a:avLst/>
                <a:gdLst/>
                <a:ahLst/>
                <a:cxnLst/>
                <a:rect l="l" t="t" r="r" b="b"/>
                <a:pathLst>
                  <a:path w="10903" h="23262" extrusionOk="0">
                    <a:moveTo>
                      <a:pt x="3792" y="0"/>
                    </a:moveTo>
                    <a:lnTo>
                      <a:pt x="3608" y="92"/>
                    </a:lnTo>
                    <a:lnTo>
                      <a:pt x="3398" y="223"/>
                    </a:lnTo>
                    <a:lnTo>
                      <a:pt x="3110" y="394"/>
                    </a:lnTo>
                    <a:lnTo>
                      <a:pt x="2782" y="617"/>
                    </a:lnTo>
                    <a:lnTo>
                      <a:pt x="2428" y="892"/>
                    </a:lnTo>
                    <a:lnTo>
                      <a:pt x="2244" y="1050"/>
                    </a:lnTo>
                    <a:lnTo>
                      <a:pt x="2047" y="1220"/>
                    </a:lnTo>
                    <a:lnTo>
                      <a:pt x="1850" y="1404"/>
                    </a:lnTo>
                    <a:lnTo>
                      <a:pt x="1667" y="1588"/>
                    </a:lnTo>
                    <a:lnTo>
                      <a:pt x="1470" y="1798"/>
                    </a:lnTo>
                    <a:lnTo>
                      <a:pt x="1286" y="2021"/>
                    </a:lnTo>
                    <a:lnTo>
                      <a:pt x="1102" y="2257"/>
                    </a:lnTo>
                    <a:lnTo>
                      <a:pt x="932" y="2493"/>
                    </a:lnTo>
                    <a:lnTo>
                      <a:pt x="761" y="2755"/>
                    </a:lnTo>
                    <a:lnTo>
                      <a:pt x="617" y="3031"/>
                    </a:lnTo>
                    <a:lnTo>
                      <a:pt x="473" y="3319"/>
                    </a:lnTo>
                    <a:lnTo>
                      <a:pt x="341" y="3608"/>
                    </a:lnTo>
                    <a:lnTo>
                      <a:pt x="237" y="3923"/>
                    </a:lnTo>
                    <a:lnTo>
                      <a:pt x="145" y="4251"/>
                    </a:lnTo>
                    <a:lnTo>
                      <a:pt x="79" y="4579"/>
                    </a:lnTo>
                    <a:lnTo>
                      <a:pt x="27" y="4933"/>
                    </a:lnTo>
                    <a:lnTo>
                      <a:pt x="0" y="5301"/>
                    </a:lnTo>
                    <a:lnTo>
                      <a:pt x="0" y="5681"/>
                    </a:lnTo>
                    <a:lnTo>
                      <a:pt x="13" y="6061"/>
                    </a:lnTo>
                    <a:lnTo>
                      <a:pt x="79" y="6468"/>
                    </a:lnTo>
                    <a:lnTo>
                      <a:pt x="210" y="7387"/>
                    </a:lnTo>
                    <a:lnTo>
                      <a:pt x="355" y="8476"/>
                    </a:lnTo>
                    <a:lnTo>
                      <a:pt x="696" y="11034"/>
                    </a:lnTo>
                    <a:lnTo>
                      <a:pt x="893" y="12438"/>
                    </a:lnTo>
                    <a:lnTo>
                      <a:pt x="1102" y="13881"/>
                    </a:lnTo>
                    <a:lnTo>
                      <a:pt x="1352" y="15337"/>
                    </a:lnTo>
                    <a:lnTo>
                      <a:pt x="1483" y="16059"/>
                    </a:lnTo>
                    <a:lnTo>
                      <a:pt x="1627" y="16767"/>
                    </a:lnTo>
                    <a:lnTo>
                      <a:pt x="1772" y="17463"/>
                    </a:lnTo>
                    <a:lnTo>
                      <a:pt x="1929" y="18132"/>
                    </a:lnTo>
                    <a:lnTo>
                      <a:pt x="2100" y="18775"/>
                    </a:lnTo>
                    <a:lnTo>
                      <a:pt x="2270" y="19404"/>
                    </a:lnTo>
                    <a:lnTo>
                      <a:pt x="2467" y="19995"/>
                    </a:lnTo>
                    <a:lnTo>
                      <a:pt x="2664" y="20546"/>
                    </a:lnTo>
                    <a:lnTo>
                      <a:pt x="2874" y="21071"/>
                    </a:lnTo>
                    <a:lnTo>
                      <a:pt x="3097" y="21543"/>
                    </a:lnTo>
                    <a:lnTo>
                      <a:pt x="3215" y="21753"/>
                    </a:lnTo>
                    <a:lnTo>
                      <a:pt x="3333" y="21963"/>
                    </a:lnTo>
                    <a:lnTo>
                      <a:pt x="3451" y="22146"/>
                    </a:lnTo>
                    <a:lnTo>
                      <a:pt x="3582" y="22330"/>
                    </a:lnTo>
                    <a:lnTo>
                      <a:pt x="3713" y="22501"/>
                    </a:lnTo>
                    <a:lnTo>
                      <a:pt x="3844" y="22645"/>
                    </a:lnTo>
                    <a:lnTo>
                      <a:pt x="3976" y="22776"/>
                    </a:lnTo>
                    <a:lnTo>
                      <a:pt x="4120" y="22907"/>
                    </a:lnTo>
                    <a:lnTo>
                      <a:pt x="4251" y="22999"/>
                    </a:lnTo>
                    <a:lnTo>
                      <a:pt x="4409" y="23091"/>
                    </a:lnTo>
                    <a:lnTo>
                      <a:pt x="4553" y="23157"/>
                    </a:lnTo>
                    <a:lnTo>
                      <a:pt x="4710" y="23209"/>
                    </a:lnTo>
                    <a:lnTo>
                      <a:pt x="4868" y="23248"/>
                    </a:lnTo>
                    <a:lnTo>
                      <a:pt x="5025" y="23262"/>
                    </a:lnTo>
                    <a:lnTo>
                      <a:pt x="5183" y="23262"/>
                    </a:lnTo>
                    <a:lnTo>
                      <a:pt x="5353" y="23235"/>
                    </a:lnTo>
                    <a:lnTo>
                      <a:pt x="5524" y="23196"/>
                    </a:lnTo>
                    <a:lnTo>
                      <a:pt x="5694" y="23130"/>
                    </a:lnTo>
                    <a:lnTo>
                      <a:pt x="5865" y="23052"/>
                    </a:lnTo>
                    <a:lnTo>
                      <a:pt x="6022" y="22960"/>
                    </a:lnTo>
                    <a:lnTo>
                      <a:pt x="6180" y="22842"/>
                    </a:lnTo>
                    <a:lnTo>
                      <a:pt x="6337" y="22724"/>
                    </a:lnTo>
                    <a:lnTo>
                      <a:pt x="6495" y="22579"/>
                    </a:lnTo>
                    <a:lnTo>
                      <a:pt x="6639" y="22422"/>
                    </a:lnTo>
                    <a:lnTo>
                      <a:pt x="6796" y="22251"/>
                    </a:lnTo>
                    <a:lnTo>
                      <a:pt x="6941" y="22081"/>
                    </a:lnTo>
                    <a:lnTo>
                      <a:pt x="7085" y="21884"/>
                    </a:lnTo>
                    <a:lnTo>
                      <a:pt x="7229" y="21674"/>
                    </a:lnTo>
                    <a:lnTo>
                      <a:pt x="7361" y="21464"/>
                    </a:lnTo>
                    <a:lnTo>
                      <a:pt x="7492" y="21228"/>
                    </a:lnTo>
                    <a:lnTo>
                      <a:pt x="7767" y="20743"/>
                    </a:lnTo>
                    <a:lnTo>
                      <a:pt x="8017" y="20231"/>
                    </a:lnTo>
                    <a:lnTo>
                      <a:pt x="8266" y="19680"/>
                    </a:lnTo>
                    <a:lnTo>
                      <a:pt x="8489" y="19103"/>
                    </a:lnTo>
                    <a:lnTo>
                      <a:pt x="8712" y="18499"/>
                    </a:lnTo>
                    <a:lnTo>
                      <a:pt x="8922" y="17882"/>
                    </a:lnTo>
                    <a:lnTo>
                      <a:pt x="9132" y="17266"/>
                    </a:lnTo>
                    <a:lnTo>
                      <a:pt x="9315" y="16623"/>
                    </a:lnTo>
                    <a:lnTo>
                      <a:pt x="9499" y="15993"/>
                    </a:lnTo>
                    <a:lnTo>
                      <a:pt x="9670" y="15350"/>
                    </a:lnTo>
                    <a:lnTo>
                      <a:pt x="9827" y="14734"/>
                    </a:lnTo>
                    <a:lnTo>
                      <a:pt x="10116" y="13514"/>
                    </a:lnTo>
                    <a:lnTo>
                      <a:pt x="10352" y="12385"/>
                    </a:lnTo>
                    <a:lnTo>
                      <a:pt x="10549" y="11362"/>
                    </a:lnTo>
                    <a:lnTo>
                      <a:pt x="10706" y="10522"/>
                    </a:lnTo>
                    <a:lnTo>
                      <a:pt x="10811" y="9866"/>
                    </a:lnTo>
                    <a:lnTo>
                      <a:pt x="10903" y="9289"/>
                    </a:lnTo>
                    <a:lnTo>
                      <a:pt x="3792" y="0"/>
                    </a:lnTo>
                    <a:close/>
                  </a:path>
                </a:pathLst>
              </a:custGeom>
              <a:solidFill>
                <a:srgbClr val="FE9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7;p25"/>
              <p:cNvSpPr/>
              <p:nvPr/>
            </p:nvSpPr>
            <p:spPr>
              <a:xfrm>
                <a:off x="4754166" y="4152007"/>
                <a:ext cx="155949" cy="332298"/>
              </a:xfrm>
              <a:custGeom>
                <a:avLst/>
                <a:gdLst/>
                <a:ahLst/>
                <a:cxnLst/>
                <a:rect l="l" t="t" r="r" b="b"/>
                <a:pathLst>
                  <a:path w="10917" h="23262" extrusionOk="0">
                    <a:moveTo>
                      <a:pt x="7111" y="0"/>
                    </a:moveTo>
                    <a:lnTo>
                      <a:pt x="0" y="9289"/>
                    </a:lnTo>
                    <a:lnTo>
                      <a:pt x="92" y="9866"/>
                    </a:lnTo>
                    <a:lnTo>
                      <a:pt x="210" y="10522"/>
                    </a:lnTo>
                    <a:lnTo>
                      <a:pt x="368" y="11362"/>
                    </a:lnTo>
                    <a:lnTo>
                      <a:pt x="565" y="12385"/>
                    </a:lnTo>
                    <a:lnTo>
                      <a:pt x="801" y="13514"/>
                    </a:lnTo>
                    <a:lnTo>
                      <a:pt x="1089" y="14734"/>
                    </a:lnTo>
                    <a:lnTo>
                      <a:pt x="1247" y="15350"/>
                    </a:lnTo>
                    <a:lnTo>
                      <a:pt x="1417" y="15993"/>
                    </a:lnTo>
                    <a:lnTo>
                      <a:pt x="1588" y="16623"/>
                    </a:lnTo>
                    <a:lnTo>
                      <a:pt x="1785" y="17266"/>
                    </a:lnTo>
                    <a:lnTo>
                      <a:pt x="1982" y="17882"/>
                    </a:lnTo>
                    <a:lnTo>
                      <a:pt x="2191" y="18499"/>
                    </a:lnTo>
                    <a:lnTo>
                      <a:pt x="2414" y="19103"/>
                    </a:lnTo>
                    <a:lnTo>
                      <a:pt x="2651" y="19680"/>
                    </a:lnTo>
                    <a:lnTo>
                      <a:pt x="2900" y="20231"/>
                    </a:lnTo>
                    <a:lnTo>
                      <a:pt x="3149" y="20743"/>
                    </a:lnTo>
                    <a:lnTo>
                      <a:pt x="3412" y="21228"/>
                    </a:lnTo>
                    <a:lnTo>
                      <a:pt x="3556" y="21464"/>
                    </a:lnTo>
                    <a:lnTo>
                      <a:pt x="3687" y="21674"/>
                    </a:lnTo>
                    <a:lnTo>
                      <a:pt x="3831" y="21884"/>
                    </a:lnTo>
                    <a:lnTo>
                      <a:pt x="3976" y="22081"/>
                    </a:lnTo>
                    <a:lnTo>
                      <a:pt x="4120" y="22251"/>
                    </a:lnTo>
                    <a:lnTo>
                      <a:pt x="4264" y="22422"/>
                    </a:lnTo>
                    <a:lnTo>
                      <a:pt x="4422" y="22579"/>
                    </a:lnTo>
                    <a:lnTo>
                      <a:pt x="4579" y="22724"/>
                    </a:lnTo>
                    <a:lnTo>
                      <a:pt x="4737" y="22842"/>
                    </a:lnTo>
                    <a:lnTo>
                      <a:pt x="4894" y="22960"/>
                    </a:lnTo>
                    <a:lnTo>
                      <a:pt x="5052" y="23052"/>
                    </a:lnTo>
                    <a:lnTo>
                      <a:pt x="5222" y="23130"/>
                    </a:lnTo>
                    <a:lnTo>
                      <a:pt x="5380" y="23196"/>
                    </a:lnTo>
                    <a:lnTo>
                      <a:pt x="5550" y="23235"/>
                    </a:lnTo>
                    <a:lnTo>
                      <a:pt x="5721" y="23262"/>
                    </a:lnTo>
                    <a:lnTo>
                      <a:pt x="5891" y="23262"/>
                    </a:lnTo>
                    <a:lnTo>
                      <a:pt x="6049" y="23248"/>
                    </a:lnTo>
                    <a:lnTo>
                      <a:pt x="6206" y="23209"/>
                    </a:lnTo>
                    <a:lnTo>
                      <a:pt x="6364" y="23157"/>
                    </a:lnTo>
                    <a:lnTo>
                      <a:pt x="6508" y="23091"/>
                    </a:lnTo>
                    <a:lnTo>
                      <a:pt x="6652" y="22999"/>
                    </a:lnTo>
                    <a:lnTo>
                      <a:pt x="6796" y="22907"/>
                    </a:lnTo>
                    <a:lnTo>
                      <a:pt x="6941" y="22776"/>
                    </a:lnTo>
                    <a:lnTo>
                      <a:pt x="7072" y="22645"/>
                    </a:lnTo>
                    <a:lnTo>
                      <a:pt x="7203" y="22501"/>
                    </a:lnTo>
                    <a:lnTo>
                      <a:pt x="7334" y="22330"/>
                    </a:lnTo>
                    <a:lnTo>
                      <a:pt x="7452" y="22146"/>
                    </a:lnTo>
                    <a:lnTo>
                      <a:pt x="7584" y="21963"/>
                    </a:lnTo>
                    <a:lnTo>
                      <a:pt x="7702" y="21753"/>
                    </a:lnTo>
                    <a:lnTo>
                      <a:pt x="7820" y="21543"/>
                    </a:lnTo>
                    <a:lnTo>
                      <a:pt x="8043" y="21071"/>
                    </a:lnTo>
                    <a:lnTo>
                      <a:pt x="8253" y="20546"/>
                    </a:lnTo>
                    <a:lnTo>
                      <a:pt x="8450" y="19995"/>
                    </a:lnTo>
                    <a:lnTo>
                      <a:pt x="8633" y="19404"/>
                    </a:lnTo>
                    <a:lnTo>
                      <a:pt x="8817" y="18775"/>
                    </a:lnTo>
                    <a:lnTo>
                      <a:pt x="8987" y="18132"/>
                    </a:lnTo>
                    <a:lnTo>
                      <a:pt x="9145" y="17463"/>
                    </a:lnTo>
                    <a:lnTo>
                      <a:pt x="9289" y="16767"/>
                    </a:lnTo>
                    <a:lnTo>
                      <a:pt x="9434" y="16059"/>
                    </a:lnTo>
                    <a:lnTo>
                      <a:pt x="9565" y="15337"/>
                    </a:lnTo>
                    <a:lnTo>
                      <a:pt x="9814" y="13881"/>
                    </a:lnTo>
                    <a:lnTo>
                      <a:pt x="10024" y="12438"/>
                    </a:lnTo>
                    <a:lnTo>
                      <a:pt x="10221" y="11034"/>
                    </a:lnTo>
                    <a:lnTo>
                      <a:pt x="10549" y="8476"/>
                    </a:lnTo>
                    <a:lnTo>
                      <a:pt x="10706" y="7387"/>
                    </a:lnTo>
                    <a:lnTo>
                      <a:pt x="10837" y="6468"/>
                    </a:lnTo>
                    <a:lnTo>
                      <a:pt x="10890" y="6061"/>
                    </a:lnTo>
                    <a:lnTo>
                      <a:pt x="10916" y="5681"/>
                    </a:lnTo>
                    <a:lnTo>
                      <a:pt x="10916" y="5301"/>
                    </a:lnTo>
                    <a:lnTo>
                      <a:pt x="10890" y="4933"/>
                    </a:lnTo>
                    <a:lnTo>
                      <a:pt x="10837" y="4579"/>
                    </a:lnTo>
                    <a:lnTo>
                      <a:pt x="10772" y="4251"/>
                    </a:lnTo>
                    <a:lnTo>
                      <a:pt x="10680" y="3923"/>
                    </a:lnTo>
                    <a:lnTo>
                      <a:pt x="10562" y="3608"/>
                    </a:lnTo>
                    <a:lnTo>
                      <a:pt x="10444" y="3319"/>
                    </a:lnTo>
                    <a:lnTo>
                      <a:pt x="10299" y="3031"/>
                    </a:lnTo>
                    <a:lnTo>
                      <a:pt x="10142" y="2755"/>
                    </a:lnTo>
                    <a:lnTo>
                      <a:pt x="9985" y="2493"/>
                    </a:lnTo>
                    <a:lnTo>
                      <a:pt x="9801" y="2257"/>
                    </a:lnTo>
                    <a:lnTo>
                      <a:pt x="9630" y="2021"/>
                    </a:lnTo>
                    <a:lnTo>
                      <a:pt x="9447" y="1798"/>
                    </a:lnTo>
                    <a:lnTo>
                      <a:pt x="9250" y="1588"/>
                    </a:lnTo>
                    <a:lnTo>
                      <a:pt x="9053" y="1404"/>
                    </a:lnTo>
                    <a:lnTo>
                      <a:pt x="8869" y="1220"/>
                    </a:lnTo>
                    <a:lnTo>
                      <a:pt x="8673" y="1050"/>
                    </a:lnTo>
                    <a:lnTo>
                      <a:pt x="8489" y="892"/>
                    </a:lnTo>
                    <a:lnTo>
                      <a:pt x="8122" y="617"/>
                    </a:lnTo>
                    <a:lnTo>
                      <a:pt x="7794" y="394"/>
                    </a:lnTo>
                    <a:lnTo>
                      <a:pt x="7518" y="223"/>
                    </a:lnTo>
                    <a:lnTo>
                      <a:pt x="7308" y="92"/>
                    </a:lnTo>
                    <a:lnTo>
                      <a:pt x="7111" y="0"/>
                    </a:lnTo>
                    <a:close/>
                  </a:path>
                </a:pathLst>
              </a:custGeom>
              <a:solidFill>
                <a:srgbClr val="FE95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8;p25"/>
              <p:cNvSpPr/>
              <p:nvPr/>
            </p:nvSpPr>
            <p:spPr>
              <a:xfrm>
                <a:off x="4494222" y="2838773"/>
                <a:ext cx="180491" cy="205990"/>
              </a:xfrm>
              <a:custGeom>
                <a:avLst/>
                <a:gdLst/>
                <a:ahLst/>
                <a:cxnLst/>
                <a:rect l="l" t="t" r="r" b="b"/>
                <a:pathLst>
                  <a:path w="12635" h="14420" extrusionOk="0">
                    <a:moveTo>
                      <a:pt x="3949" y="0"/>
                    </a:moveTo>
                    <a:lnTo>
                      <a:pt x="3661" y="14"/>
                    </a:lnTo>
                    <a:lnTo>
                      <a:pt x="3359" y="66"/>
                    </a:lnTo>
                    <a:lnTo>
                      <a:pt x="3031" y="132"/>
                    </a:lnTo>
                    <a:lnTo>
                      <a:pt x="2703" y="237"/>
                    </a:lnTo>
                    <a:lnTo>
                      <a:pt x="2375" y="368"/>
                    </a:lnTo>
                    <a:lnTo>
                      <a:pt x="2047" y="512"/>
                    </a:lnTo>
                    <a:lnTo>
                      <a:pt x="1732" y="683"/>
                    </a:lnTo>
                    <a:lnTo>
                      <a:pt x="1417" y="879"/>
                    </a:lnTo>
                    <a:lnTo>
                      <a:pt x="1129" y="1089"/>
                    </a:lnTo>
                    <a:lnTo>
                      <a:pt x="866" y="1326"/>
                    </a:lnTo>
                    <a:lnTo>
                      <a:pt x="735" y="1444"/>
                    </a:lnTo>
                    <a:lnTo>
                      <a:pt x="617" y="1575"/>
                    </a:lnTo>
                    <a:lnTo>
                      <a:pt x="512" y="1706"/>
                    </a:lnTo>
                    <a:lnTo>
                      <a:pt x="407" y="1837"/>
                    </a:lnTo>
                    <a:lnTo>
                      <a:pt x="315" y="1968"/>
                    </a:lnTo>
                    <a:lnTo>
                      <a:pt x="236" y="2113"/>
                    </a:lnTo>
                    <a:lnTo>
                      <a:pt x="171" y="2257"/>
                    </a:lnTo>
                    <a:lnTo>
                      <a:pt x="105" y="2401"/>
                    </a:lnTo>
                    <a:lnTo>
                      <a:pt x="66" y="2546"/>
                    </a:lnTo>
                    <a:lnTo>
                      <a:pt x="27" y="2703"/>
                    </a:lnTo>
                    <a:lnTo>
                      <a:pt x="13" y="2847"/>
                    </a:lnTo>
                    <a:lnTo>
                      <a:pt x="0" y="3005"/>
                    </a:lnTo>
                    <a:lnTo>
                      <a:pt x="0" y="8843"/>
                    </a:lnTo>
                    <a:lnTo>
                      <a:pt x="13" y="9079"/>
                    </a:lnTo>
                    <a:lnTo>
                      <a:pt x="40" y="9394"/>
                    </a:lnTo>
                    <a:lnTo>
                      <a:pt x="105" y="9762"/>
                    </a:lnTo>
                    <a:lnTo>
                      <a:pt x="197" y="10168"/>
                    </a:lnTo>
                    <a:lnTo>
                      <a:pt x="250" y="10391"/>
                    </a:lnTo>
                    <a:lnTo>
                      <a:pt x="328" y="10614"/>
                    </a:lnTo>
                    <a:lnTo>
                      <a:pt x="407" y="10837"/>
                    </a:lnTo>
                    <a:lnTo>
                      <a:pt x="499" y="11074"/>
                    </a:lnTo>
                    <a:lnTo>
                      <a:pt x="617" y="11323"/>
                    </a:lnTo>
                    <a:lnTo>
                      <a:pt x="735" y="11559"/>
                    </a:lnTo>
                    <a:lnTo>
                      <a:pt x="866" y="11795"/>
                    </a:lnTo>
                    <a:lnTo>
                      <a:pt x="1024" y="12031"/>
                    </a:lnTo>
                    <a:lnTo>
                      <a:pt x="1181" y="12267"/>
                    </a:lnTo>
                    <a:lnTo>
                      <a:pt x="1365" y="12504"/>
                    </a:lnTo>
                    <a:lnTo>
                      <a:pt x="1562" y="12727"/>
                    </a:lnTo>
                    <a:lnTo>
                      <a:pt x="1785" y="12937"/>
                    </a:lnTo>
                    <a:lnTo>
                      <a:pt x="2021" y="13147"/>
                    </a:lnTo>
                    <a:lnTo>
                      <a:pt x="2270" y="13343"/>
                    </a:lnTo>
                    <a:lnTo>
                      <a:pt x="2546" y="13527"/>
                    </a:lnTo>
                    <a:lnTo>
                      <a:pt x="2847" y="13698"/>
                    </a:lnTo>
                    <a:lnTo>
                      <a:pt x="3162" y="13855"/>
                    </a:lnTo>
                    <a:lnTo>
                      <a:pt x="3503" y="13999"/>
                    </a:lnTo>
                    <a:lnTo>
                      <a:pt x="3871" y="14130"/>
                    </a:lnTo>
                    <a:lnTo>
                      <a:pt x="4251" y="14235"/>
                    </a:lnTo>
                    <a:lnTo>
                      <a:pt x="4671" y="14314"/>
                    </a:lnTo>
                    <a:lnTo>
                      <a:pt x="5104" y="14380"/>
                    </a:lnTo>
                    <a:lnTo>
                      <a:pt x="5563" y="14406"/>
                    </a:lnTo>
                    <a:lnTo>
                      <a:pt x="6049" y="14419"/>
                    </a:lnTo>
                    <a:lnTo>
                      <a:pt x="6652" y="14406"/>
                    </a:lnTo>
                    <a:lnTo>
                      <a:pt x="7216" y="14380"/>
                    </a:lnTo>
                    <a:lnTo>
                      <a:pt x="7741" y="14314"/>
                    </a:lnTo>
                    <a:lnTo>
                      <a:pt x="8240" y="14235"/>
                    </a:lnTo>
                    <a:lnTo>
                      <a:pt x="8686" y="14130"/>
                    </a:lnTo>
                    <a:lnTo>
                      <a:pt x="9119" y="13999"/>
                    </a:lnTo>
                    <a:lnTo>
                      <a:pt x="9512" y="13868"/>
                    </a:lnTo>
                    <a:lnTo>
                      <a:pt x="9866" y="13711"/>
                    </a:lnTo>
                    <a:lnTo>
                      <a:pt x="10207" y="13527"/>
                    </a:lnTo>
                    <a:lnTo>
                      <a:pt x="10509" y="13343"/>
                    </a:lnTo>
                    <a:lnTo>
                      <a:pt x="10785" y="13147"/>
                    </a:lnTo>
                    <a:lnTo>
                      <a:pt x="11047" y="12950"/>
                    </a:lnTo>
                    <a:lnTo>
                      <a:pt x="11270" y="12727"/>
                    </a:lnTo>
                    <a:lnTo>
                      <a:pt x="11480" y="12504"/>
                    </a:lnTo>
                    <a:lnTo>
                      <a:pt x="11664" y="12281"/>
                    </a:lnTo>
                    <a:lnTo>
                      <a:pt x="11821" y="12044"/>
                    </a:lnTo>
                    <a:lnTo>
                      <a:pt x="11966" y="11808"/>
                    </a:lnTo>
                    <a:lnTo>
                      <a:pt x="12097" y="11559"/>
                    </a:lnTo>
                    <a:lnTo>
                      <a:pt x="12202" y="11323"/>
                    </a:lnTo>
                    <a:lnTo>
                      <a:pt x="12294" y="11087"/>
                    </a:lnTo>
                    <a:lnTo>
                      <a:pt x="12372" y="10851"/>
                    </a:lnTo>
                    <a:lnTo>
                      <a:pt x="12438" y="10614"/>
                    </a:lnTo>
                    <a:lnTo>
                      <a:pt x="12490" y="10391"/>
                    </a:lnTo>
                    <a:lnTo>
                      <a:pt x="12530" y="10168"/>
                    </a:lnTo>
                    <a:lnTo>
                      <a:pt x="12595" y="9762"/>
                    </a:lnTo>
                    <a:lnTo>
                      <a:pt x="12622" y="9394"/>
                    </a:lnTo>
                    <a:lnTo>
                      <a:pt x="12635" y="9079"/>
                    </a:lnTo>
                    <a:lnTo>
                      <a:pt x="12635" y="8843"/>
                    </a:lnTo>
                    <a:lnTo>
                      <a:pt x="12635" y="1522"/>
                    </a:lnTo>
                    <a:lnTo>
                      <a:pt x="12622" y="1365"/>
                    </a:lnTo>
                    <a:lnTo>
                      <a:pt x="12608" y="1234"/>
                    </a:lnTo>
                    <a:lnTo>
                      <a:pt x="12569" y="1102"/>
                    </a:lnTo>
                    <a:lnTo>
                      <a:pt x="12517" y="984"/>
                    </a:lnTo>
                    <a:lnTo>
                      <a:pt x="12464" y="866"/>
                    </a:lnTo>
                    <a:lnTo>
                      <a:pt x="12398" y="761"/>
                    </a:lnTo>
                    <a:lnTo>
                      <a:pt x="12307" y="670"/>
                    </a:lnTo>
                    <a:lnTo>
                      <a:pt x="12215" y="578"/>
                    </a:lnTo>
                    <a:lnTo>
                      <a:pt x="12123" y="499"/>
                    </a:lnTo>
                    <a:lnTo>
                      <a:pt x="12018" y="433"/>
                    </a:lnTo>
                    <a:lnTo>
                      <a:pt x="11900" y="368"/>
                    </a:lnTo>
                    <a:lnTo>
                      <a:pt x="11769" y="315"/>
                    </a:lnTo>
                    <a:lnTo>
                      <a:pt x="11638" y="263"/>
                    </a:lnTo>
                    <a:lnTo>
                      <a:pt x="11506" y="210"/>
                    </a:lnTo>
                    <a:lnTo>
                      <a:pt x="11205" y="145"/>
                    </a:lnTo>
                    <a:lnTo>
                      <a:pt x="10903" y="79"/>
                    </a:lnTo>
                    <a:lnTo>
                      <a:pt x="10575" y="40"/>
                    </a:lnTo>
                    <a:lnTo>
                      <a:pt x="10247" y="14"/>
                    </a:lnTo>
                    <a:lnTo>
                      <a:pt x="9919" y="0"/>
                    </a:lnTo>
                    <a:close/>
                  </a:path>
                </a:pathLst>
              </a:custGeom>
              <a:solidFill>
                <a:srgbClr val="FF9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9;p25"/>
              <p:cNvSpPr/>
              <p:nvPr/>
            </p:nvSpPr>
            <p:spPr>
              <a:xfrm>
                <a:off x="4428811" y="2588014"/>
                <a:ext cx="307570" cy="349725"/>
              </a:xfrm>
              <a:custGeom>
                <a:avLst/>
                <a:gdLst/>
                <a:ahLst/>
                <a:cxnLst/>
                <a:rect l="l" t="t" r="r" b="b"/>
                <a:pathLst>
                  <a:path w="21531" h="24482" extrusionOk="0">
                    <a:moveTo>
                      <a:pt x="10116" y="0"/>
                    </a:moveTo>
                    <a:lnTo>
                      <a:pt x="9578" y="26"/>
                    </a:lnTo>
                    <a:lnTo>
                      <a:pt x="9040" y="66"/>
                    </a:lnTo>
                    <a:lnTo>
                      <a:pt x="8502" y="144"/>
                    </a:lnTo>
                    <a:lnTo>
                      <a:pt x="7977" y="236"/>
                    </a:lnTo>
                    <a:lnTo>
                      <a:pt x="7453" y="367"/>
                    </a:lnTo>
                    <a:lnTo>
                      <a:pt x="6928" y="512"/>
                    </a:lnTo>
                    <a:lnTo>
                      <a:pt x="6416" y="682"/>
                    </a:lnTo>
                    <a:lnTo>
                      <a:pt x="5904" y="879"/>
                    </a:lnTo>
                    <a:lnTo>
                      <a:pt x="5419" y="1102"/>
                    </a:lnTo>
                    <a:lnTo>
                      <a:pt x="4920" y="1351"/>
                    </a:lnTo>
                    <a:lnTo>
                      <a:pt x="4448" y="1627"/>
                    </a:lnTo>
                    <a:lnTo>
                      <a:pt x="3989" y="1929"/>
                    </a:lnTo>
                    <a:lnTo>
                      <a:pt x="3530" y="2244"/>
                    </a:lnTo>
                    <a:lnTo>
                      <a:pt x="3097" y="2598"/>
                    </a:lnTo>
                    <a:lnTo>
                      <a:pt x="2677" y="2965"/>
                    </a:lnTo>
                    <a:lnTo>
                      <a:pt x="2270" y="3359"/>
                    </a:lnTo>
                    <a:lnTo>
                      <a:pt x="1877" y="3779"/>
                    </a:lnTo>
                    <a:lnTo>
                      <a:pt x="1496" y="4225"/>
                    </a:lnTo>
                    <a:lnTo>
                      <a:pt x="1326" y="4448"/>
                    </a:lnTo>
                    <a:lnTo>
                      <a:pt x="1155" y="4697"/>
                    </a:lnTo>
                    <a:lnTo>
                      <a:pt x="1011" y="4933"/>
                    </a:lnTo>
                    <a:lnTo>
                      <a:pt x="866" y="5182"/>
                    </a:lnTo>
                    <a:lnTo>
                      <a:pt x="735" y="5445"/>
                    </a:lnTo>
                    <a:lnTo>
                      <a:pt x="617" y="5707"/>
                    </a:lnTo>
                    <a:lnTo>
                      <a:pt x="512" y="5983"/>
                    </a:lnTo>
                    <a:lnTo>
                      <a:pt x="420" y="6258"/>
                    </a:lnTo>
                    <a:lnTo>
                      <a:pt x="328" y="6534"/>
                    </a:lnTo>
                    <a:lnTo>
                      <a:pt x="250" y="6822"/>
                    </a:lnTo>
                    <a:lnTo>
                      <a:pt x="184" y="7111"/>
                    </a:lnTo>
                    <a:lnTo>
                      <a:pt x="132" y="7413"/>
                    </a:lnTo>
                    <a:lnTo>
                      <a:pt x="79" y="7715"/>
                    </a:lnTo>
                    <a:lnTo>
                      <a:pt x="53" y="8016"/>
                    </a:lnTo>
                    <a:lnTo>
                      <a:pt x="27" y="8318"/>
                    </a:lnTo>
                    <a:lnTo>
                      <a:pt x="1" y="8633"/>
                    </a:lnTo>
                    <a:lnTo>
                      <a:pt x="1" y="8948"/>
                    </a:lnTo>
                    <a:lnTo>
                      <a:pt x="1" y="9263"/>
                    </a:lnTo>
                    <a:lnTo>
                      <a:pt x="14" y="9591"/>
                    </a:lnTo>
                    <a:lnTo>
                      <a:pt x="27" y="9906"/>
                    </a:lnTo>
                    <a:lnTo>
                      <a:pt x="53" y="10234"/>
                    </a:lnTo>
                    <a:lnTo>
                      <a:pt x="92" y="10562"/>
                    </a:lnTo>
                    <a:lnTo>
                      <a:pt x="184" y="11218"/>
                    </a:lnTo>
                    <a:lnTo>
                      <a:pt x="315" y="11887"/>
                    </a:lnTo>
                    <a:lnTo>
                      <a:pt x="473" y="12556"/>
                    </a:lnTo>
                    <a:lnTo>
                      <a:pt x="656" y="13225"/>
                    </a:lnTo>
                    <a:lnTo>
                      <a:pt x="866" y="13894"/>
                    </a:lnTo>
                    <a:lnTo>
                      <a:pt x="1103" y="14563"/>
                    </a:lnTo>
                    <a:lnTo>
                      <a:pt x="1365" y="15232"/>
                    </a:lnTo>
                    <a:lnTo>
                      <a:pt x="1640" y="15875"/>
                    </a:lnTo>
                    <a:lnTo>
                      <a:pt x="1955" y="16531"/>
                    </a:lnTo>
                    <a:lnTo>
                      <a:pt x="2270" y="17161"/>
                    </a:lnTo>
                    <a:lnTo>
                      <a:pt x="2624" y="17777"/>
                    </a:lnTo>
                    <a:lnTo>
                      <a:pt x="2979" y="18394"/>
                    </a:lnTo>
                    <a:lnTo>
                      <a:pt x="3359" y="18984"/>
                    </a:lnTo>
                    <a:lnTo>
                      <a:pt x="3753" y="19549"/>
                    </a:lnTo>
                    <a:lnTo>
                      <a:pt x="4146" y="20100"/>
                    </a:lnTo>
                    <a:lnTo>
                      <a:pt x="4566" y="20624"/>
                    </a:lnTo>
                    <a:lnTo>
                      <a:pt x="4999" y="21123"/>
                    </a:lnTo>
                    <a:lnTo>
                      <a:pt x="5432" y="21608"/>
                    </a:lnTo>
                    <a:lnTo>
                      <a:pt x="5878" y="22055"/>
                    </a:lnTo>
                    <a:lnTo>
                      <a:pt x="6324" y="22461"/>
                    </a:lnTo>
                    <a:lnTo>
                      <a:pt x="6770" y="22842"/>
                    </a:lnTo>
                    <a:lnTo>
                      <a:pt x="7229" y="23183"/>
                    </a:lnTo>
                    <a:lnTo>
                      <a:pt x="7662" y="23485"/>
                    </a:lnTo>
                    <a:lnTo>
                      <a:pt x="7885" y="23616"/>
                    </a:lnTo>
                    <a:lnTo>
                      <a:pt x="8109" y="23747"/>
                    </a:lnTo>
                    <a:lnTo>
                      <a:pt x="8318" y="23852"/>
                    </a:lnTo>
                    <a:lnTo>
                      <a:pt x="8541" y="23957"/>
                    </a:lnTo>
                    <a:lnTo>
                      <a:pt x="8751" y="24062"/>
                    </a:lnTo>
                    <a:lnTo>
                      <a:pt x="8961" y="24141"/>
                    </a:lnTo>
                    <a:lnTo>
                      <a:pt x="9171" y="24219"/>
                    </a:lnTo>
                    <a:lnTo>
                      <a:pt x="9381" y="24285"/>
                    </a:lnTo>
                    <a:lnTo>
                      <a:pt x="9578" y="24337"/>
                    </a:lnTo>
                    <a:lnTo>
                      <a:pt x="9788" y="24377"/>
                    </a:lnTo>
                    <a:lnTo>
                      <a:pt x="9998" y="24416"/>
                    </a:lnTo>
                    <a:lnTo>
                      <a:pt x="10195" y="24455"/>
                    </a:lnTo>
                    <a:lnTo>
                      <a:pt x="10391" y="24469"/>
                    </a:lnTo>
                    <a:lnTo>
                      <a:pt x="10601" y="24482"/>
                    </a:lnTo>
                    <a:lnTo>
                      <a:pt x="10995" y="24482"/>
                    </a:lnTo>
                    <a:lnTo>
                      <a:pt x="11192" y="24469"/>
                    </a:lnTo>
                    <a:lnTo>
                      <a:pt x="11388" y="24442"/>
                    </a:lnTo>
                    <a:lnTo>
                      <a:pt x="11769" y="24390"/>
                    </a:lnTo>
                    <a:lnTo>
                      <a:pt x="12163" y="24285"/>
                    </a:lnTo>
                    <a:lnTo>
                      <a:pt x="12543" y="24167"/>
                    </a:lnTo>
                    <a:lnTo>
                      <a:pt x="12910" y="24009"/>
                    </a:lnTo>
                    <a:lnTo>
                      <a:pt x="13291" y="23839"/>
                    </a:lnTo>
                    <a:lnTo>
                      <a:pt x="13658" y="23629"/>
                    </a:lnTo>
                    <a:lnTo>
                      <a:pt x="14026" y="23406"/>
                    </a:lnTo>
                    <a:lnTo>
                      <a:pt x="14393" y="23157"/>
                    </a:lnTo>
                    <a:lnTo>
                      <a:pt x="14760" y="22881"/>
                    </a:lnTo>
                    <a:lnTo>
                      <a:pt x="15114" y="22579"/>
                    </a:lnTo>
                    <a:lnTo>
                      <a:pt x="15482" y="22264"/>
                    </a:lnTo>
                    <a:lnTo>
                      <a:pt x="15836" y="21936"/>
                    </a:lnTo>
                    <a:lnTo>
                      <a:pt x="16190" y="21582"/>
                    </a:lnTo>
                    <a:lnTo>
                      <a:pt x="16558" y="21215"/>
                    </a:lnTo>
                    <a:lnTo>
                      <a:pt x="16912" y="20834"/>
                    </a:lnTo>
                    <a:lnTo>
                      <a:pt x="17266" y="20428"/>
                    </a:lnTo>
                    <a:lnTo>
                      <a:pt x="17633" y="20021"/>
                    </a:lnTo>
                    <a:lnTo>
                      <a:pt x="18342" y="19168"/>
                    </a:lnTo>
                    <a:lnTo>
                      <a:pt x="19077" y="18276"/>
                    </a:lnTo>
                    <a:lnTo>
                      <a:pt x="19418" y="17817"/>
                    </a:lnTo>
                    <a:lnTo>
                      <a:pt x="19746" y="17345"/>
                    </a:lnTo>
                    <a:lnTo>
                      <a:pt x="20034" y="16859"/>
                    </a:lnTo>
                    <a:lnTo>
                      <a:pt x="20310" y="16361"/>
                    </a:lnTo>
                    <a:lnTo>
                      <a:pt x="20546" y="15862"/>
                    </a:lnTo>
                    <a:lnTo>
                      <a:pt x="20769" y="15350"/>
                    </a:lnTo>
                    <a:lnTo>
                      <a:pt x="20953" y="14826"/>
                    </a:lnTo>
                    <a:lnTo>
                      <a:pt x="21110" y="14301"/>
                    </a:lnTo>
                    <a:lnTo>
                      <a:pt x="21255" y="13776"/>
                    </a:lnTo>
                    <a:lnTo>
                      <a:pt x="21359" y="13238"/>
                    </a:lnTo>
                    <a:lnTo>
                      <a:pt x="21438" y="12700"/>
                    </a:lnTo>
                    <a:lnTo>
                      <a:pt x="21504" y="12162"/>
                    </a:lnTo>
                    <a:lnTo>
                      <a:pt x="21530" y="11624"/>
                    </a:lnTo>
                    <a:lnTo>
                      <a:pt x="21530" y="11086"/>
                    </a:lnTo>
                    <a:lnTo>
                      <a:pt x="21517" y="10548"/>
                    </a:lnTo>
                    <a:lnTo>
                      <a:pt x="21464" y="10011"/>
                    </a:lnTo>
                    <a:lnTo>
                      <a:pt x="21399" y="9473"/>
                    </a:lnTo>
                    <a:lnTo>
                      <a:pt x="21294" y="8935"/>
                    </a:lnTo>
                    <a:lnTo>
                      <a:pt x="21176" y="8410"/>
                    </a:lnTo>
                    <a:lnTo>
                      <a:pt x="21018" y="7898"/>
                    </a:lnTo>
                    <a:lnTo>
                      <a:pt x="20848" y="7373"/>
                    </a:lnTo>
                    <a:lnTo>
                      <a:pt x="20651" y="6875"/>
                    </a:lnTo>
                    <a:lnTo>
                      <a:pt x="20428" y="6376"/>
                    </a:lnTo>
                    <a:lnTo>
                      <a:pt x="20179" y="5891"/>
                    </a:lnTo>
                    <a:lnTo>
                      <a:pt x="19903" y="5419"/>
                    </a:lnTo>
                    <a:lnTo>
                      <a:pt x="19615" y="4946"/>
                    </a:lnTo>
                    <a:lnTo>
                      <a:pt x="19287" y="4500"/>
                    </a:lnTo>
                    <a:lnTo>
                      <a:pt x="18945" y="4054"/>
                    </a:lnTo>
                    <a:lnTo>
                      <a:pt x="18565" y="3634"/>
                    </a:lnTo>
                    <a:lnTo>
                      <a:pt x="18171" y="3228"/>
                    </a:lnTo>
                    <a:lnTo>
                      <a:pt x="17752" y="2834"/>
                    </a:lnTo>
                    <a:lnTo>
                      <a:pt x="17319" y="2467"/>
                    </a:lnTo>
                    <a:lnTo>
                      <a:pt x="16846" y="2112"/>
                    </a:lnTo>
                    <a:lnTo>
                      <a:pt x="16374" y="1784"/>
                    </a:lnTo>
                    <a:lnTo>
                      <a:pt x="15889" y="1496"/>
                    </a:lnTo>
                    <a:lnTo>
                      <a:pt x="15403" y="1220"/>
                    </a:lnTo>
                    <a:lnTo>
                      <a:pt x="14891" y="984"/>
                    </a:lnTo>
                    <a:lnTo>
                      <a:pt x="14380" y="774"/>
                    </a:lnTo>
                    <a:lnTo>
                      <a:pt x="13868" y="577"/>
                    </a:lnTo>
                    <a:lnTo>
                      <a:pt x="13343" y="420"/>
                    </a:lnTo>
                    <a:lnTo>
                      <a:pt x="12805" y="289"/>
                    </a:lnTo>
                    <a:lnTo>
                      <a:pt x="12281" y="171"/>
                    </a:lnTo>
                    <a:lnTo>
                      <a:pt x="11743" y="92"/>
                    </a:lnTo>
                    <a:lnTo>
                      <a:pt x="11205" y="39"/>
                    </a:lnTo>
                    <a:lnTo>
                      <a:pt x="10654" y="0"/>
                    </a:lnTo>
                    <a:close/>
                  </a:path>
                </a:pathLst>
              </a:custGeom>
              <a:solidFill>
                <a:srgbClr val="FFA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70;p25"/>
              <p:cNvSpPr/>
              <p:nvPr/>
            </p:nvSpPr>
            <p:spPr>
              <a:xfrm>
                <a:off x="4428811" y="2584442"/>
                <a:ext cx="315441" cy="213489"/>
              </a:xfrm>
              <a:custGeom>
                <a:avLst/>
                <a:gdLst/>
                <a:ahLst/>
                <a:cxnLst/>
                <a:rect l="l" t="t" r="r" b="b"/>
                <a:pathLst>
                  <a:path w="22082" h="14945" extrusionOk="0">
                    <a:moveTo>
                      <a:pt x="11441" y="1"/>
                    </a:moveTo>
                    <a:lnTo>
                      <a:pt x="10851" y="14"/>
                    </a:lnTo>
                    <a:lnTo>
                      <a:pt x="10247" y="53"/>
                    </a:lnTo>
                    <a:lnTo>
                      <a:pt x="9657" y="119"/>
                    </a:lnTo>
                    <a:lnTo>
                      <a:pt x="9066" y="211"/>
                    </a:lnTo>
                    <a:lnTo>
                      <a:pt x="8476" y="329"/>
                    </a:lnTo>
                    <a:lnTo>
                      <a:pt x="7885" y="460"/>
                    </a:lnTo>
                    <a:lnTo>
                      <a:pt x="7321" y="631"/>
                    </a:lnTo>
                    <a:lnTo>
                      <a:pt x="6744" y="827"/>
                    </a:lnTo>
                    <a:lnTo>
                      <a:pt x="6193" y="1037"/>
                    </a:lnTo>
                    <a:lnTo>
                      <a:pt x="5655" y="1273"/>
                    </a:lnTo>
                    <a:lnTo>
                      <a:pt x="5117" y="1536"/>
                    </a:lnTo>
                    <a:lnTo>
                      <a:pt x="4606" y="1824"/>
                    </a:lnTo>
                    <a:lnTo>
                      <a:pt x="4094" y="2139"/>
                    </a:lnTo>
                    <a:lnTo>
                      <a:pt x="3608" y="2467"/>
                    </a:lnTo>
                    <a:lnTo>
                      <a:pt x="3149" y="2822"/>
                    </a:lnTo>
                    <a:lnTo>
                      <a:pt x="2703" y="3202"/>
                    </a:lnTo>
                    <a:lnTo>
                      <a:pt x="2283" y="3609"/>
                    </a:lnTo>
                    <a:lnTo>
                      <a:pt x="2073" y="3819"/>
                    </a:lnTo>
                    <a:lnTo>
                      <a:pt x="1877" y="4029"/>
                    </a:lnTo>
                    <a:lnTo>
                      <a:pt x="1680" y="4252"/>
                    </a:lnTo>
                    <a:lnTo>
                      <a:pt x="1496" y="4475"/>
                    </a:lnTo>
                    <a:lnTo>
                      <a:pt x="1326" y="4698"/>
                    </a:lnTo>
                    <a:lnTo>
                      <a:pt x="1168" y="4934"/>
                    </a:lnTo>
                    <a:lnTo>
                      <a:pt x="1011" y="5170"/>
                    </a:lnTo>
                    <a:lnTo>
                      <a:pt x="880" y="5419"/>
                    </a:lnTo>
                    <a:lnTo>
                      <a:pt x="748" y="5682"/>
                    </a:lnTo>
                    <a:lnTo>
                      <a:pt x="630" y="5931"/>
                    </a:lnTo>
                    <a:lnTo>
                      <a:pt x="525" y="6206"/>
                    </a:lnTo>
                    <a:lnTo>
                      <a:pt x="420" y="6469"/>
                    </a:lnTo>
                    <a:lnTo>
                      <a:pt x="342" y="6744"/>
                    </a:lnTo>
                    <a:lnTo>
                      <a:pt x="263" y="7033"/>
                    </a:lnTo>
                    <a:lnTo>
                      <a:pt x="197" y="7322"/>
                    </a:lnTo>
                    <a:lnTo>
                      <a:pt x="145" y="7610"/>
                    </a:lnTo>
                    <a:lnTo>
                      <a:pt x="92" y="7899"/>
                    </a:lnTo>
                    <a:lnTo>
                      <a:pt x="53" y="8201"/>
                    </a:lnTo>
                    <a:lnTo>
                      <a:pt x="27" y="8502"/>
                    </a:lnTo>
                    <a:lnTo>
                      <a:pt x="14" y="8804"/>
                    </a:lnTo>
                    <a:lnTo>
                      <a:pt x="1" y="9119"/>
                    </a:lnTo>
                    <a:lnTo>
                      <a:pt x="1" y="9434"/>
                    </a:lnTo>
                    <a:lnTo>
                      <a:pt x="1" y="9749"/>
                    </a:lnTo>
                    <a:lnTo>
                      <a:pt x="14" y="10064"/>
                    </a:lnTo>
                    <a:lnTo>
                      <a:pt x="40" y="10379"/>
                    </a:lnTo>
                    <a:lnTo>
                      <a:pt x="79" y="10707"/>
                    </a:lnTo>
                    <a:lnTo>
                      <a:pt x="171" y="11349"/>
                    </a:lnTo>
                    <a:lnTo>
                      <a:pt x="289" y="12005"/>
                    </a:lnTo>
                    <a:lnTo>
                      <a:pt x="433" y="12675"/>
                    </a:lnTo>
                    <a:lnTo>
                      <a:pt x="604" y="13331"/>
                    </a:lnTo>
                    <a:lnTo>
                      <a:pt x="814" y="13987"/>
                    </a:lnTo>
                    <a:lnTo>
                      <a:pt x="1011" y="13383"/>
                    </a:lnTo>
                    <a:lnTo>
                      <a:pt x="1234" y="12753"/>
                    </a:lnTo>
                    <a:lnTo>
                      <a:pt x="1483" y="12110"/>
                    </a:lnTo>
                    <a:lnTo>
                      <a:pt x="1732" y="11454"/>
                    </a:lnTo>
                    <a:lnTo>
                      <a:pt x="1995" y="10798"/>
                    </a:lnTo>
                    <a:lnTo>
                      <a:pt x="2270" y="10142"/>
                    </a:lnTo>
                    <a:lnTo>
                      <a:pt x="2559" y="9513"/>
                    </a:lnTo>
                    <a:lnTo>
                      <a:pt x="2861" y="8883"/>
                    </a:lnTo>
                    <a:lnTo>
                      <a:pt x="3175" y="8293"/>
                    </a:lnTo>
                    <a:lnTo>
                      <a:pt x="3490" y="7715"/>
                    </a:lnTo>
                    <a:lnTo>
                      <a:pt x="3818" y="7190"/>
                    </a:lnTo>
                    <a:lnTo>
                      <a:pt x="3989" y="6941"/>
                    </a:lnTo>
                    <a:lnTo>
                      <a:pt x="4146" y="6705"/>
                    </a:lnTo>
                    <a:lnTo>
                      <a:pt x="4317" y="6469"/>
                    </a:lnTo>
                    <a:lnTo>
                      <a:pt x="4487" y="6259"/>
                    </a:lnTo>
                    <a:lnTo>
                      <a:pt x="4671" y="6062"/>
                    </a:lnTo>
                    <a:lnTo>
                      <a:pt x="4842" y="5879"/>
                    </a:lnTo>
                    <a:lnTo>
                      <a:pt x="5012" y="5708"/>
                    </a:lnTo>
                    <a:lnTo>
                      <a:pt x="5196" y="5564"/>
                    </a:lnTo>
                    <a:lnTo>
                      <a:pt x="5366" y="5432"/>
                    </a:lnTo>
                    <a:lnTo>
                      <a:pt x="5550" y="5314"/>
                    </a:lnTo>
                    <a:lnTo>
                      <a:pt x="5839" y="5157"/>
                    </a:lnTo>
                    <a:lnTo>
                      <a:pt x="6114" y="5039"/>
                    </a:lnTo>
                    <a:lnTo>
                      <a:pt x="6364" y="4934"/>
                    </a:lnTo>
                    <a:lnTo>
                      <a:pt x="6626" y="4868"/>
                    </a:lnTo>
                    <a:lnTo>
                      <a:pt x="6862" y="4816"/>
                    </a:lnTo>
                    <a:lnTo>
                      <a:pt x="7085" y="4790"/>
                    </a:lnTo>
                    <a:lnTo>
                      <a:pt x="7308" y="4790"/>
                    </a:lnTo>
                    <a:lnTo>
                      <a:pt x="7518" y="4803"/>
                    </a:lnTo>
                    <a:lnTo>
                      <a:pt x="7728" y="4842"/>
                    </a:lnTo>
                    <a:lnTo>
                      <a:pt x="7912" y="4895"/>
                    </a:lnTo>
                    <a:lnTo>
                      <a:pt x="8109" y="4960"/>
                    </a:lnTo>
                    <a:lnTo>
                      <a:pt x="8279" y="5052"/>
                    </a:lnTo>
                    <a:lnTo>
                      <a:pt x="8450" y="5144"/>
                    </a:lnTo>
                    <a:lnTo>
                      <a:pt x="8620" y="5249"/>
                    </a:lnTo>
                    <a:lnTo>
                      <a:pt x="8778" y="5354"/>
                    </a:lnTo>
                    <a:lnTo>
                      <a:pt x="8922" y="5485"/>
                    </a:lnTo>
                    <a:lnTo>
                      <a:pt x="9211" y="5734"/>
                    </a:lnTo>
                    <a:lnTo>
                      <a:pt x="9486" y="5997"/>
                    </a:lnTo>
                    <a:lnTo>
                      <a:pt x="9972" y="6508"/>
                    </a:lnTo>
                    <a:lnTo>
                      <a:pt x="10208" y="6731"/>
                    </a:lnTo>
                    <a:lnTo>
                      <a:pt x="10326" y="6823"/>
                    </a:lnTo>
                    <a:lnTo>
                      <a:pt x="10431" y="6915"/>
                    </a:lnTo>
                    <a:lnTo>
                      <a:pt x="10549" y="6981"/>
                    </a:lnTo>
                    <a:lnTo>
                      <a:pt x="10654" y="7033"/>
                    </a:lnTo>
                    <a:lnTo>
                      <a:pt x="10772" y="7072"/>
                    </a:lnTo>
                    <a:lnTo>
                      <a:pt x="10877" y="7086"/>
                    </a:lnTo>
                    <a:lnTo>
                      <a:pt x="10982" y="7099"/>
                    </a:lnTo>
                    <a:lnTo>
                      <a:pt x="11100" y="7072"/>
                    </a:lnTo>
                    <a:lnTo>
                      <a:pt x="11192" y="7046"/>
                    </a:lnTo>
                    <a:lnTo>
                      <a:pt x="11297" y="7007"/>
                    </a:lnTo>
                    <a:lnTo>
                      <a:pt x="11402" y="6954"/>
                    </a:lnTo>
                    <a:lnTo>
                      <a:pt x="11507" y="6889"/>
                    </a:lnTo>
                    <a:lnTo>
                      <a:pt x="11716" y="6731"/>
                    </a:lnTo>
                    <a:lnTo>
                      <a:pt x="11926" y="6548"/>
                    </a:lnTo>
                    <a:lnTo>
                      <a:pt x="12136" y="6338"/>
                    </a:lnTo>
                    <a:lnTo>
                      <a:pt x="12595" y="5892"/>
                    </a:lnTo>
                    <a:lnTo>
                      <a:pt x="12832" y="5669"/>
                    </a:lnTo>
                    <a:lnTo>
                      <a:pt x="13081" y="5472"/>
                    </a:lnTo>
                    <a:lnTo>
                      <a:pt x="13212" y="5380"/>
                    </a:lnTo>
                    <a:lnTo>
                      <a:pt x="13356" y="5288"/>
                    </a:lnTo>
                    <a:lnTo>
                      <a:pt x="13488" y="5209"/>
                    </a:lnTo>
                    <a:lnTo>
                      <a:pt x="13632" y="5144"/>
                    </a:lnTo>
                    <a:lnTo>
                      <a:pt x="13789" y="5078"/>
                    </a:lnTo>
                    <a:lnTo>
                      <a:pt x="13934" y="5026"/>
                    </a:lnTo>
                    <a:lnTo>
                      <a:pt x="14104" y="4999"/>
                    </a:lnTo>
                    <a:lnTo>
                      <a:pt x="14262" y="4973"/>
                    </a:lnTo>
                    <a:lnTo>
                      <a:pt x="14432" y="4960"/>
                    </a:lnTo>
                    <a:lnTo>
                      <a:pt x="14616" y="4973"/>
                    </a:lnTo>
                    <a:lnTo>
                      <a:pt x="14786" y="4999"/>
                    </a:lnTo>
                    <a:lnTo>
                      <a:pt x="14983" y="5039"/>
                    </a:lnTo>
                    <a:lnTo>
                      <a:pt x="15285" y="5131"/>
                    </a:lnTo>
                    <a:lnTo>
                      <a:pt x="15587" y="5262"/>
                    </a:lnTo>
                    <a:lnTo>
                      <a:pt x="15875" y="5393"/>
                    </a:lnTo>
                    <a:lnTo>
                      <a:pt x="16164" y="5551"/>
                    </a:lnTo>
                    <a:lnTo>
                      <a:pt x="16426" y="5734"/>
                    </a:lnTo>
                    <a:lnTo>
                      <a:pt x="16702" y="5931"/>
                    </a:lnTo>
                    <a:lnTo>
                      <a:pt x="16951" y="6154"/>
                    </a:lnTo>
                    <a:lnTo>
                      <a:pt x="17201" y="6390"/>
                    </a:lnTo>
                    <a:lnTo>
                      <a:pt x="17450" y="6639"/>
                    </a:lnTo>
                    <a:lnTo>
                      <a:pt x="17686" y="6902"/>
                    </a:lnTo>
                    <a:lnTo>
                      <a:pt x="17909" y="7177"/>
                    </a:lnTo>
                    <a:lnTo>
                      <a:pt x="18132" y="7479"/>
                    </a:lnTo>
                    <a:lnTo>
                      <a:pt x="18342" y="7781"/>
                    </a:lnTo>
                    <a:lnTo>
                      <a:pt x="18539" y="8096"/>
                    </a:lnTo>
                    <a:lnTo>
                      <a:pt x="18736" y="8437"/>
                    </a:lnTo>
                    <a:lnTo>
                      <a:pt x="18932" y="8778"/>
                    </a:lnTo>
                    <a:lnTo>
                      <a:pt x="19116" y="9119"/>
                    </a:lnTo>
                    <a:lnTo>
                      <a:pt x="19300" y="9486"/>
                    </a:lnTo>
                    <a:lnTo>
                      <a:pt x="19470" y="9854"/>
                    </a:lnTo>
                    <a:lnTo>
                      <a:pt x="19628" y="10221"/>
                    </a:lnTo>
                    <a:lnTo>
                      <a:pt x="19785" y="10602"/>
                    </a:lnTo>
                    <a:lnTo>
                      <a:pt x="19943" y="10982"/>
                    </a:lnTo>
                    <a:lnTo>
                      <a:pt x="20218" y="11769"/>
                    </a:lnTo>
                    <a:lnTo>
                      <a:pt x="20480" y="12570"/>
                    </a:lnTo>
                    <a:lnTo>
                      <a:pt x="20730" y="13357"/>
                    </a:lnTo>
                    <a:lnTo>
                      <a:pt x="20940" y="14157"/>
                    </a:lnTo>
                    <a:lnTo>
                      <a:pt x="21136" y="14944"/>
                    </a:lnTo>
                    <a:lnTo>
                      <a:pt x="21294" y="14524"/>
                    </a:lnTo>
                    <a:lnTo>
                      <a:pt x="21438" y="14105"/>
                    </a:lnTo>
                    <a:lnTo>
                      <a:pt x="21569" y="13685"/>
                    </a:lnTo>
                    <a:lnTo>
                      <a:pt x="21674" y="13252"/>
                    </a:lnTo>
                    <a:lnTo>
                      <a:pt x="21779" y="12819"/>
                    </a:lnTo>
                    <a:lnTo>
                      <a:pt x="21871" y="12386"/>
                    </a:lnTo>
                    <a:lnTo>
                      <a:pt x="21937" y="11953"/>
                    </a:lnTo>
                    <a:lnTo>
                      <a:pt x="22002" y="11520"/>
                    </a:lnTo>
                    <a:lnTo>
                      <a:pt x="22042" y="11087"/>
                    </a:lnTo>
                    <a:lnTo>
                      <a:pt x="22068" y="10654"/>
                    </a:lnTo>
                    <a:lnTo>
                      <a:pt x="22081" y="10221"/>
                    </a:lnTo>
                    <a:lnTo>
                      <a:pt x="22068" y="9788"/>
                    </a:lnTo>
                    <a:lnTo>
                      <a:pt x="22055" y="9355"/>
                    </a:lnTo>
                    <a:lnTo>
                      <a:pt x="22015" y="8935"/>
                    </a:lnTo>
                    <a:lnTo>
                      <a:pt x="21963" y="8516"/>
                    </a:lnTo>
                    <a:lnTo>
                      <a:pt x="21897" y="8096"/>
                    </a:lnTo>
                    <a:lnTo>
                      <a:pt x="21819" y="7676"/>
                    </a:lnTo>
                    <a:lnTo>
                      <a:pt x="21727" y="7269"/>
                    </a:lnTo>
                    <a:lnTo>
                      <a:pt x="21609" y="6862"/>
                    </a:lnTo>
                    <a:lnTo>
                      <a:pt x="21478" y="6456"/>
                    </a:lnTo>
                    <a:lnTo>
                      <a:pt x="21320" y="6062"/>
                    </a:lnTo>
                    <a:lnTo>
                      <a:pt x="21163" y="5682"/>
                    </a:lnTo>
                    <a:lnTo>
                      <a:pt x="20979" y="5301"/>
                    </a:lnTo>
                    <a:lnTo>
                      <a:pt x="20782" y="4934"/>
                    </a:lnTo>
                    <a:lnTo>
                      <a:pt x="20559" y="4567"/>
                    </a:lnTo>
                    <a:lnTo>
                      <a:pt x="20323" y="4212"/>
                    </a:lnTo>
                    <a:lnTo>
                      <a:pt x="20074" y="3871"/>
                    </a:lnTo>
                    <a:lnTo>
                      <a:pt x="19798" y="3530"/>
                    </a:lnTo>
                    <a:lnTo>
                      <a:pt x="19510" y="3215"/>
                    </a:lnTo>
                    <a:lnTo>
                      <a:pt x="19208" y="2900"/>
                    </a:lnTo>
                    <a:lnTo>
                      <a:pt x="18880" y="2599"/>
                    </a:lnTo>
                    <a:lnTo>
                      <a:pt x="18539" y="2310"/>
                    </a:lnTo>
                    <a:lnTo>
                      <a:pt x="18303" y="2126"/>
                    </a:lnTo>
                    <a:lnTo>
                      <a:pt x="18066" y="1956"/>
                    </a:lnTo>
                    <a:lnTo>
                      <a:pt x="17830" y="1798"/>
                    </a:lnTo>
                    <a:lnTo>
                      <a:pt x="17581" y="1641"/>
                    </a:lnTo>
                    <a:lnTo>
                      <a:pt x="17345" y="1496"/>
                    </a:lnTo>
                    <a:lnTo>
                      <a:pt x="17082" y="1352"/>
                    </a:lnTo>
                    <a:lnTo>
                      <a:pt x="16833" y="1208"/>
                    </a:lnTo>
                    <a:lnTo>
                      <a:pt x="16571" y="1090"/>
                    </a:lnTo>
                    <a:lnTo>
                      <a:pt x="16308" y="972"/>
                    </a:lnTo>
                    <a:lnTo>
                      <a:pt x="16033" y="854"/>
                    </a:lnTo>
                    <a:lnTo>
                      <a:pt x="15495" y="657"/>
                    </a:lnTo>
                    <a:lnTo>
                      <a:pt x="14944" y="473"/>
                    </a:lnTo>
                    <a:lnTo>
                      <a:pt x="14367" y="329"/>
                    </a:lnTo>
                    <a:lnTo>
                      <a:pt x="13803" y="211"/>
                    </a:lnTo>
                    <a:lnTo>
                      <a:pt x="13212" y="119"/>
                    </a:lnTo>
                    <a:lnTo>
                      <a:pt x="12635" y="40"/>
                    </a:lnTo>
                    <a:lnTo>
                      <a:pt x="12031" y="14"/>
                    </a:lnTo>
                    <a:lnTo>
                      <a:pt x="11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71;p25"/>
              <p:cNvSpPr/>
              <p:nvPr/>
            </p:nvSpPr>
            <p:spPr>
              <a:xfrm>
                <a:off x="4518578" y="2440693"/>
                <a:ext cx="137022" cy="182562"/>
              </a:xfrm>
              <a:custGeom>
                <a:avLst/>
                <a:gdLst/>
                <a:ahLst/>
                <a:cxnLst/>
                <a:rect l="l" t="t" r="r" b="b"/>
                <a:pathLst>
                  <a:path w="9592" h="12780" extrusionOk="0">
                    <a:moveTo>
                      <a:pt x="4409" y="1"/>
                    </a:moveTo>
                    <a:lnTo>
                      <a:pt x="4055" y="40"/>
                    </a:lnTo>
                    <a:lnTo>
                      <a:pt x="3714" y="80"/>
                    </a:lnTo>
                    <a:lnTo>
                      <a:pt x="3386" y="145"/>
                    </a:lnTo>
                    <a:lnTo>
                      <a:pt x="3045" y="237"/>
                    </a:lnTo>
                    <a:lnTo>
                      <a:pt x="2730" y="329"/>
                    </a:lnTo>
                    <a:lnTo>
                      <a:pt x="2428" y="460"/>
                    </a:lnTo>
                    <a:lnTo>
                      <a:pt x="2126" y="591"/>
                    </a:lnTo>
                    <a:lnTo>
                      <a:pt x="1851" y="749"/>
                    </a:lnTo>
                    <a:lnTo>
                      <a:pt x="1588" y="932"/>
                    </a:lnTo>
                    <a:lnTo>
                      <a:pt x="1339" y="1129"/>
                    </a:lnTo>
                    <a:lnTo>
                      <a:pt x="1116" y="1339"/>
                    </a:lnTo>
                    <a:lnTo>
                      <a:pt x="906" y="1575"/>
                    </a:lnTo>
                    <a:lnTo>
                      <a:pt x="788" y="1733"/>
                    </a:lnTo>
                    <a:lnTo>
                      <a:pt x="670" y="1903"/>
                    </a:lnTo>
                    <a:lnTo>
                      <a:pt x="565" y="2074"/>
                    </a:lnTo>
                    <a:lnTo>
                      <a:pt x="473" y="2244"/>
                    </a:lnTo>
                    <a:lnTo>
                      <a:pt x="381" y="2415"/>
                    </a:lnTo>
                    <a:lnTo>
                      <a:pt x="316" y="2599"/>
                    </a:lnTo>
                    <a:lnTo>
                      <a:pt x="250" y="2782"/>
                    </a:lnTo>
                    <a:lnTo>
                      <a:pt x="185" y="2966"/>
                    </a:lnTo>
                    <a:lnTo>
                      <a:pt x="132" y="3150"/>
                    </a:lnTo>
                    <a:lnTo>
                      <a:pt x="93" y="3333"/>
                    </a:lnTo>
                    <a:lnTo>
                      <a:pt x="53" y="3530"/>
                    </a:lnTo>
                    <a:lnTo>
                      <a:pt x="27" y="3714"/>
                    </a:lnTo>
                    <a:lnTo>
                      <a:pt x="1" y="4107"/>
                    </a:lnTo>
                    <a:lnTo>
                      <a:pt x="1" y="4501"/>
                    </a:lnTo>
                    <a:lnTo>
                      <a:pt x="14" y="4908"/>
                    </a:lnTo>
                    <a:lnTo>
                      <a:pt x="66" y="5301"/>
                    </a:lnTo>
                    <a:lnTo>
                      <a:pt x="145" y="5708"/>
                    </a:lnTo>
                    <a:lnTo>
                      <a:pt x="237" y="6115"/>
                    </a:lnTo>
                    <a:lnTo>
                      <a:pt x="342" y="6508"/>
                    </a:lnTo>
                    <a:lnTo>
                      <a:pt x="473" y="6902"/>
                    </a:lnTo>
                    <a:lnTo>
                      <a:pt x="631" y="7296"/>
                    </a:lnTo>
                    <a:lnTo>
                      <a:pt x="788" y="7689"/>
                    </a:lnTo>
                    <a:lnTo>
                      <a:pt x="959" y="8070"/>
                    </a:lnTo>
                    <a:lnTo>
                      <a:pt x="1155" y="8437"/>
                    </a:lnTo>
                    <a:lnTo>
                      <a:pt x="1352" y="8804"/>
                    </a:lnTo>
                    <a:lnTo>
                      <a:pt x="1549" y="9159"/>
                    </a:lnTo>
                    <a:lnTo>
                      <a:pt x="1772" y="9487"/>
                    </a:lnTo>
                    <a:lnTo>
                      <a:pt x="1982" y="9815"/>
                    </a:lnTo>
                    <a:lnTo>
                      <a:pt x="2205" y="10129"/>
                    </a:lnTo>
                    <a:lnTo>
                      <a:pt x="2428" y="10418"/>
                    </a:lnTo>
                    <a:lnTo>
                      <a:pt x="2651" y="10680"/>
                    </a:lnTo>
                    <a:lnTo>
                      <a:pt x="2861" y="10943"/>
                    </a:lnTo>
                    <a:lnTo>
                      <a:pt x="3084" y="11166"/>
                    </a:lnTo>
                    <a:lnTo>
                      <a:pt x="3294" y="11376"/>
                    </a:lnTo>
                    <a:lnTo>
                      <a:pt x="3504" y="11559"/>
                    </a:lnTo>
                    <a:lnTo>
                      <a:pt x="3688" y="11730"/>
                    </a:lnTo>
                    <a:lnTo>
                      <a:pt x="3884" y="11861"/>
                    </a:lnTo>
                    <a:lnTo>
                      <a:pt x="4055" y="11966"/>
                    </a:lnTo>
                    <a:lnTo>
                      <a:pt x="4120" y="12019"/>
                    </a:lnTo>
                    <a:lnTo>
                      <a:pt x="4304" y="12150"/>
                    </a:lnTo>
                    <a:lnTo>
                      <a:pt x="4580" y="12320"/>
                    </a:lnTo>
                    <a:lnTo>
                      <a:pt x="4737" y="12412"/>
                    </a:lnTo>
                    <a:lnTo>
                      <a:pt x="4921" y="12504"/>
                    </a:lnTo>
                    <a:lnTo>
                      <a:pt x="5118" y="12596"/>
                    </a:lnTo>
                    <a:lnTo>
                      <a:pt x="5314" y="12662"/>
                    </a:lnTo>
                    <a:lnTo>
                      <a:pt x="5511" y="12727"/>
                    </a:lnTo>
                    <a:lnTo>
                      <a:pt x="5721" y="12767"/>
                    </a:lnTo>
                    <a:lnTo>
                      <a:pt x="5931" y="12780"/>
                    </a:lnTo>
                    <a:lnTo>
                      <a:pt x="6036" y="12780"/>
                    </a:lnTo>
                    <a:lnTo>
                      <a:pt x="6128" y="12767"/>
                    </a:lnTo>
                    <a:lnTo>
                      <a:pt x="6233" y="12753"/>
                    </a:lnTo>
                    <a:lnTo>
                      <a:pt x="6325" y="12727"/>
                    </a:lnTo>
                    <a:lnTo>
                      <a:pt x="6416" y="12688"/>
                    </a:lnTo>
                    <a:lnTo>
                      <a:pt x="6508" y="12648"/>
                    </a:lnTo>
                    <a:lnTo>
                      <a:pt x="6600" y="12583"/>
                    </a:lnTo>
                    <a:lnTo>
                      <a:pt x="6705" y="12504"/>
                    </a:lnTo>
                    <a:lnTo>
                      <a:pt x="6823" y="12399"/>
                    </a:lnTo>
                    <a:lnTo>
                      <a:pt x="6941" y="12268"/>
                    </a:lnTo>
                    <a:lnTo>
                      <a:pt x="7191" y="11966"/>
                    </a:lnTo>
                    <a:lnTo>
                      <a:pt x="7466" y="11599"/>
                    </a:lnTo>
                    <a:lnTo>
                      <a:pt x="7742" y="11153"/>
                    </a:lnTo>
                    <a:lnTo>
                      <a:pt x="8030" y="10654"/>
                    </a:lnTo>
                    <a:lnTo>
                      <a:pt x="8306" y="10103"/>
                    </a:lnTo>
                    <a:lnTo>
                      <a:pt x="8450" y="9815"/>
                    </a:lnTo>
                    <a:lnTo>
                      <a:pt x="8581" y="9500"/>
                    </a:lnTo>
                    <a:lnTo>
                      <a:pt x="8712" y="9185"/>
                    </a:lnTo>
                    <a:lnTo>
                      <a:pt x="8830" y="8857"/>
                    </a:lnTo>
                    <a:lnTo>
                      <a:pt x="8949" y="8516"/>
                    </a:lnTo>
                    <a:lnTo>
                      <a:pt x="9054" y="8161"/>
                    </a:lnTo>
                    <a:lnTo>
                      <a:pt x="9158" y="7807"/>
                    </a:lnTo>
                    <a:lnTo>
                      <a:pt x="9250" y="7440"/>
                    </a:lnTo>
                    <a:lnTo>
                      <a:pt x="9342" y="7059"/>
                    </a:lnTo>
                    <a:lnTo>
                      <a:pt x="9408" y="6692"/>
                    </a:lnTo>
                    <a:lnTo>
                      <a:pt x="9473" y="6298"/>
                    </a:lnTo>
                    <a:lnTo>
                      <a:pt x="9526" y="5905"/>
                    </a:lnTo>
                    <a:lnTo>
                      <a:pt x="9565" y="5511"/>
                    </a:lnTo>
                    <a:lnTo>
                      <a:pt x="9591" y="5118"/>
                    </a:lnTo>
                    <a:lnTo>
                      <a:pt x="9591" y="4711"/>
                    </a:lnTo>
                    <a:lnTo>
                      <a:pt x="9578" y="4304"/>
                    </a:lnTo>
                    <a:lnTo>
                      <a:pt x="9565" y="3897"/>
                    </a:lnTo>
                    <a:lnTo>
                      <a:pt x="9513" y="3491"/>
                    </a:lnTo>
                    <a:lnTo>
                      <a:pt x="9486" y="3307"/>
                    </a:lnTo>
                    <a:lnTo>
                      <a:pt x="9460" y="3123"/>
                    </a:lnTo>
                    <a:lnTo>
                      <a:pt x="9408" y="2953"/>
                    </a:lnTo>
                    <a:lnTo>
                      <a:pt x="9368" y="2782"/>
                    </a:lnTo>
                    <a:lnTo>
                      <a:pt x="9303" y="2625"/>
                    </a:lnTo>
                    <a:lnTo>
                      <a:pt x="9237" y="2467"/>
                    </a:lnTo>
                    <a:lnTo>
                      <a:pt x="9172" y="2310"/>
                    </a:lnTo>
                    <a:lnTo>
                      <a:pt x="9093" y="2166"/>
                    </a:lnTo>
                    <a:lnTo>
                      <a:pt x="9001" y="2021"/>
                    </a:lnTo>
                    <a:lnTo>
                      <a:pt x="8909" y="1877"/>
                    </a:lnTo>
                    <a:lnTo>
                      <a:pt x="8712" y="1628"/>
                    </a:lnTo>
                    <a:lnTo>
                      <a:pt x="8489" y="1378"/>
                    </a:lnTo>
                    <a:lnTo>
                      <a:pt x="8253" y="1155"/>
                    </a:lnTo>
                    <a:lnTo>
                      <a:pt x="7991" y="959"/>
                    </a:lnTo>
                    <a:lnTo>
                      <a:pt x="7715" y="775"/>
                    </a:lnTo>
                    <a:lnTo>
                      <a:pt x="7427" y="604"/>
                    </a:lnTo>
                    <a:lnTo>
                      <a:pt x="7125" y="460"/>
                    </a:lnTo>
                    <a:lnTo>
                      <a:pt x="6797" y="342"/>
                    </a:lnTo>
                    <a:lnTo>
                      <a:pt x="6469" y="237"/>
                    </a:lnTo>
                    <a:lnTo>
                      <a:pt x="6141" y="145"/>
                    </a:lnTo>
                    <a:lnTo>
                      <a:pt x="5800" y="80"/>
                    </a:lnTo>
                    <a:lnTo>
                      <a:pt x="5459" y="40"/>
                    </a:lnTo>
                    <a:lnTo>
                      <a:pt x="5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72;p25"/>
              <p:cNvSpPr/>
              <p:nvPr/>
            </p:nvSpPr>
            <p:spPr>
              <a:xfrm>
                <a:off x="4343915" y="1738642"/>
                <a:ext cx="455991" cy="455806"/>
              </a:xfrm>
              <a:custGeom>
                <a:avLst/>
                <a:gdLst/>
                <a:ahLst/>
                <a:cxnLst/>
                <a:rect l="l" t="t" r="r" b="b"/>
                <a:pathLst>
                  <a:path w="31921" h="31908" extrusionOk="0">
                    <a:moveTo>
                      <a:pt x="15547" y="0"/>
                    </a:moveTo>
                    <a:lnTo>
                      <a:pt x="15140" y="13"/>
                    </a:lnTo>
                    <a:lnTo>
                      <a:pt x="14734" y="39"/>
                    </a:lnTo>
                    <a:lnTo>
                      <a:pt x="14327" y="79"/>
                    </a:lnTo>
                    <a:lnTo>
                      <a:pt x="13933" y="118"/>
                    </a:lnTo>
                    <a:lnTo>
                      <a:pt x="13527" y="184"/>
                    </a:lnTo>
                    <a:lnTo>
                      <a:pt x="13133" y="249"/>
                    </a:lnTo>
                    <a:lnTo>
                      <a:pt x="12740" y="315"/>
                    </a:lnTo>
                    <a:lnTo>
                      <a:pt x="12359" y="407"/>
                    </a:lnTo>
                    <a:lnTo>
                      <a:pt x="11979" y="499"/>
                    </a:lnTo>
                    <a:lnTo>
                      <a:pt x="11598" y="604"/>
                    </a:lnTo>
                    <a:lnTo>
                      <a:pt x="11218" y="708"/>
                    </a:lnTo>
                    <a:lnTo>
                      <a:pt x="10837" y="827"/>
                    </a:lnTo>
                    <a:lnTo>
                      <a:pt x="10470" y="958"/>
                    </a:lnTo>
                    <a:lnTo>
                      <a:pt x="10116" y="1102"/>
                    </a:lnTo>
                    <a:lnTo>
                      <a:pt x="9748" y="1246"/>
                    </a:lnTo>
                    <a:lnTo>
                      <a:pt x="9394" y="1404"/>
                    </a:lnTo>
                    <a:lnTo>
                      <a:pt x="9040" y="1561"/>
                    </a:lnTo>
                    <a:lnTo>
                      <a:pt x="8699" y="1745"/>
                    </a:lnTo>
                    <a:lnTo>
                      <a:pt x="8358" y="1915"/>
                    </a:lnTo>
                    <a:lnTo>
                      <a:pt x="8016" y="2112"/>
                    </a:lnTo>
                    <a:lnTo>
                      <a:pt x="7688" y="2309"/>
                    </a:lnTo>
                    <a:lnTo>
                      <a:pt x="7360" y="2506"/>
                    </a:lnTo>
                    <a:lnTo>
                      <a:pt x="7046" y="2716"/>
                    </a:lnTo>
                    <a:lnTo>
                      <a:pt x="6731" y="2939"/>
                    </a:lnTo>
                    <a:lnTo>
                      <a:pt x="6416" y="3162"/>
                    </a:lnTo>
                    <a:lnTo>
                      <a:pt x="6114" y="3398"/>
                    </a:lnTo>
                    <a:lnTo>
                      <a:pt x="5812" y="3634"/>
                    </a:lnTo>
                    <a:lnTo>
                      <a:pt x="5524" y="3883"/>
                    </a:lnTo>
                    <a:lnTo>
                      <a:pt x="5235" y="4146"/>
                    </a:lnTo>
                    <a:lnTo>
                      <a:pt x="4946" y="4395"/>
                    </a:lnTo>
                    <a:lnTo>
                      <a:pt x="4684" y="4671"/>
                    </a:lnTo>
                    <a:lnTo>
                      <a:pt x="4408" y="4946"/>
                    </a:lnTo>
                    <a:lnTo>
                      <a:pt x="4146" y="5222"/>
                    </a:lnTo>
                    <a:lnTo>
                      <a:pt x="3897" y="5510"/>
                    </a:lnTo>
                    <a:lnTo>
                      <a:pt x="3648" y="5799"/>
                    </a:lnTo>
                    <a:lnTo>
                      <a:pt x="3411" y="6101"/>
                    </a:lnTo>
                    <a:lnTo>
                      <a:pt x="3175" y="6402"/>
                    </a:lnTo>
                    <a:lnTo>
                      <a:pt x="2952" y="6717"/>
                    </a:lnTo>
                    <a:lnTo>
                      <a:pt x="2729" y="7032"/>
                    </a:lnTo>
                    <a:lnTo>
                      <a:pt x="2519" y="7347"/>
                    </a:lnTo>
                    <a:lnTo>
                      <a:pt x="2309" y="7675"/>
                    </a:lnTo>
                    <a:lnTo>
                      <a:pt x="2113" y="8003"/>
                    </a:lnTo>
                    <a:lnTo>
                      <a:pt x="1929" y="8344"/>
                    </a:lnTo>
                    <a:lnTo>
                      <a:pt x="1745" y="8685"/>
                    </a:lnTo>
                    <a:lnTo>
                      <a:pt x="1575" y="9040"/>
                    </a:lnTo>
                    <a:lnTo>
                      <a:pt x="1417" y="9381"/>
                    </a:lnTo>
                    <a:lnTo>
                      <a:pt x="1260" y="9735"/>
                    </a:lnTo>
                    <a:lnTo>
                      <a:pt x="1115" y="10102"/>
                    </a:lnTo>
                    <a:lnTo>
                      <a:pt x="971" y="10470"/>
                    </a:lnTo>
                    <a:lnTo>
                      <a:pt x="840" y="10837"/>
                    </a:lnTo>
                    <a:lnTo>
                      <a:pt x="722" y="11204"/>
                    </a:lnTo>
                    <a:lnTo>
                      <a:pt x="604" y="11585"/>
                    </a:lnTo>
                    <a:lnTo>
                      <a:pt x="512" y="11965"/>
                    </a:lnTo>
                    <a:lnTo>
                      <a:pt x="407" y="12346"/>
                    </a:lnTo>
                    <a:lnTo>
                      <a:pt x="328" y="12739"/>
                    </a:lnTo>
                    <a:lnTo>
                      <a:pt x="250" y="13120"/>
                    </a:lnTo>
                    <a:lnTo>
                      <a:pt x="184" y="13527"/>
                    </a:lnTo>
                    <a:lnTo>
                      <a:pt x="131" y="13920"/>
                    </a:lnTo>
                    <a:lnTo>
                      <a:pt x="92" y="14314"/>
                    </a:lnTo>
                    <a:lnTo>
                      <a:pt x="53" y="14720"/>
                    </a:lnTo>
                    <a:lnTo>
                      <a:pt x="26" y="15127"/>
                    </a:lnTo>
                    <a:lnTo>
                      <a:pt x="13" y="15534"/>
                    </a:lnTo>
                    <a:lnTo>
                      <a:pt x="0" y="15954"/>
                    </a:lnTo>
                    <a:lnTo>
                      <a:pt x="13" y="16360"/>
                    </a:lnTo>
                    <a:lnTo>
                      <a:pt x="26" y="16767"/>
                    </a:lnTo>
                    <a:lnTo>
                      <a:pt x="53" y="17174"/>
                    </a:lnTo>
                    <a:lnTo>
                      <a:pt x="92" y="17581"/>
                    </a:lnTo>
                    <a:lnTo>
                      <a:pt x="131" y="17987"/>
                    </a:lnTo>
                    <a:lnTo>
                      <a:pt x="184" y="18381"/>
                    </a:lnTo>
                    <a:lnTo>
                      <a:pt x="250" y="18774"/>
                    </a:lnTo>
                    <a:lnTo>
                      <a:pt x="328" y="19168"/>
                    </a:lnTo>
                    <a:lnTo>
                      <a:pt x="407" y="19549"/>
                    </a:lnTo>
                    <a:lnTo>
                      <a:pt x="512" y="19942"/>
                    </a:lnTo>
                    <a:lnTo>
                      <a:pt x="604" y="20323"/>
                    </a:lnTo>
                    <a:lnTo>
                      <a:pt x="722" y="20690"/>
                    </a:lnTo>
                    <a:lnTo>
                      <a:pt x="840" y="21070"/>
                    </a:lnTo>
                    <a:lnTo>
                      <a:pt x="971" y="21438"/>
                    </a:lnTo>
                    <a:lnTo>
                      <a:pt x="1115" y="21805"/>
                    </a:lnTo>
                    <a:lnTo>
                      <a:pt x="1260" y="22159"/>
                    </a:lnTo>
                    <a:lnTo>
                      <a:pt x="1417" y="22514"/>
                    </a:lnTo>
                    <a:lnTo>
                      <a:pt x="1575" y="22868"/>
                    </a:lnTo>
                    <a:lnTo>
                      <a:pt x="1745" y="23209"/>
                    </a:lnTo>
                    <a:lnTo>
                      <a:pt x="1929" y="23563"/>
                    </a:lnTo>
                    <a:lnTo>
                      <a:pt x="2113" y="23891"/>
                    </a:lnTo>
                    <a:lnTo>
                      <a:pt x="2309" y="24219"/>
                    </a:lnTo>
                    <a:lnTo>
                      <a:pt x="2519" y="24547"/>
                    </a:lnTo>
                    <a:lnTo>
                      <a:pt x="2729" y="24875"/>
                    </a:lnTo>
                    <a:lnTo>
                      <a:pt x="2952" y="25190"/>
                    </a:lnTo>
                    <a:lnTo>
                      <a:pt x="3175" y="25492"/>
                    </a:lnTo>
                    <a:lnTo>
                      <a:pt x="3411" y="25807"/>
                    </a:lnTo>
                    <a:lnTo>
                      <a:pt x="3648" y="26095"/>
                    </a:lnTo>
                    <a:lnTo>
                      <a:pt x="3897" y="26397"/>
                    </a:lnTo>
                    <a:lnTo>
                      <a:pt x="4146" y="26686"/>
                    </a:lnTo>
                    <a:lnTo>
                      <a:pt x="4408" y="26961"/>
                    </a:lnTo>
                    <a:lnTo>
                      <a:pt x="4684" y="27237"/>
                    </a:lnTo>
                    <a:lnTo>
                      <a:pt x="4946" y="27499"/>
                    </a:lnTo>
                    <a:lnTo>
                      <a:pt x="5235" y="27762"/>
                    </a:lnTo>
                    <a:lnTo>
                      <a:pt x="5524" y="28011"/>
                    </a:lnTo>
                    <a:lnTo>
                      <a:pt x="5812" y="28260"/>
                    </a:lnTo>
                    <a:lnTo>
                      <a:pt x="6114" y="28509"/>
                    </a:lnTo>
                    <a:lnTo>
                      <a:pt x="6416" y="28732"/>
                    </a:lnTo>
                    <a:lnTo>
                      <a:pt x="6731" y="28969"/>
                    </a:lnTo>
                    <a:lnTo>
                      <a:pt x="7046" y="29179"/>
                    </a:lnTo>
                    <a:lnTo>
                      <a:pt x="7360" y="29388"/>
                    </a:lnTo>
                    <a:lnTo>
                      <a:pt x="7688" y="29598"/>
                    </a:lnTo>
                    <a:lnTo>
                      <a:pt x="8016" y="29795"/>
                    </a:lnTo>
                    <a:lnTo>
                      <a:pt x="8358" y="29979"/>
                    </a:lnTo>
                    <a:lnTo>
                      <a:pt x="8699" y="30163"/>
                    </a:lnTo>
                    <a:lnTo>
                      <a:pt x="9040" y="30333"/>
                    </a:lnTo>
                    <a:lnTo>
                      <a:pt x="9394" y="30504"/>
                    </a:lnTo>
                    <a:lnTo>
                      <a:pt x="9748" y="30648"/>
                    </a:lnTo>
                    <a:lnTo>
                      <a:pt x="10116" y="30805"/>
                    </a:lnTo>
                    <a:lnTo>
                      <a:pt x="10470" y="30937"/>
                    </a:lnTo>
                    <a:lnTo>
                      <a:pt x="10837" y="31068"/>
                    </a:lnTo>
                    <a:lnTo>
                      <a:pt x="11218" y="31186"/>
                    </a:lnTo>
                    <a:lnTo>
                      <a:pt x="11598" y="31304"/>
                    </a:lnTo>
                    <a:lnTo>
                      <a:pt x="11979" y="31409"/>
                    </a:lnTo>
                    <a:lnTo>
                      <a:pt x="12359" y="31501"/>
                    </a:lnTo>
                    <a:lnTo>
                      <a:pt x="12740" y="31579"/>
                    </a:lnTo>
                    <a:lnTo>
                      <a:pt x="13133" y="31658"/>
                    </a:lnTo>
                    <a:lnTo>
                      <a:pt x="13527" y="31724"/>
                    </a:lnTo>
                    <a:lnTo>
                      <a:pt x="13933" y="31776"/>
                    </a:lnTo>
                    <a:lnTo>
                      <a:pt x="14327" y="31829"/>
                    </a:lnTo>
                    <a:lnTo>
                      <a:pt x="14734" y="31855"/>
                    </a:lnTo>
                    <a:lnTo>
                      <a:pt x="15140" y="31881"/>
                    </a:lnTo>
                    <a:lnTo>
                      <a:pt x="15547" y="31907"/>
                    </a:lnTo>
                    <a:lnTo>
                      <a:pt x="16374" y="31907"/>
                    </a:lnTo>
                    <a:lnTo>
                      <a:pt x="16780" y="31881"/>
                    </a:lnTo>
                    <a:lnTo>
                      <a:pt x="17187" y="31855"/>
                    </a:lnTo>
                    <a:lnTo>
                      <a:pt x="17594" y="31829"/>
                    </a:lnTo>
                    <a:lnTo>
                      <a:pt x="17987" y="31776"/>
                    </a:lnTo>
                    <a:lnTo>
                      <a:pt x="18394" y="31724"/>
                    </a:lnTo>
                    <a:lnTo>
                      <a:pt x="18788" y="31658"/>
                    </a:lnTo>
                    <a:lnTo>
                      <a:pt x="19181" y="31579"/>
                    </a:lnTo>
                    <a:lnTo>
                      <a:pt x="19562" y="31501"/>
                    </a:lnTo>
                    <a:lnTo>
                      <a:pt x="19955" y="31409"/>
                    </a:lnTo>
                    <a:lnTo>
                      <a:pt x="20336" y="31304"/>
                    </a:lnTo>
                    <a:lnTo>
                      <a:pt x="20703" y="31186"/>
                    </a:lnTo>
                    <a:lnTo>
                      <a:pt x="21084" y="31068"/>
                    </a:lnTo>
                    <a:lnTo>
                      <a:pt x="21451" y="30937"/>
                    </a:lnTo>
                    <a:lnTo>
                      <a:pt x="21818" y="30805"/>
                    </a:lnTo>
                    <a:lnTo>
                      <a:pt x="22173" y="30648"/>
                    </a:lnTo>
                    <a:lnTo>
                      <a:pt x="22527" y="30504"/>
                    </a:lnTo>
                    <a:lnTo>
                      <a:pt x="22881" y="30333"/>
                    </a:lnTo>
                    <a:lnTo>
                      <a:pt x="23222" y="30163"/>
                    </a:lnTo>
                    <a:lnTo>
                      <a:pt x="23563" y="29979"/>
                    </a:lnTo>
                    <a:lnTo>
                      <a:pt x="23904" y="29795"/>
                    </a:lnTo>
                    <a:lnTo>
                      <a:pt x="24232" y="29598"/>
                    </a:lnTo>
                    <a:lnTo>
                      <a:pt x="24560" y="29388"/>
                    </a:lnTo>
                    <a:lnTo>
                      <a:pt x="24888" y="29179"/>
                    </a:lnTo>
                    <a:lnTo>
                      <a:pt x="25203" y="28969"/>
                    </a:lnTo>
                    <a:lnTo>
                      <a:pt x="25505" y="28732"/>
                    </a:lnTo>
                    <a:lnTo>
                      <a:pt x="25807" y="28509"/>
                    </a:lnTo>
                    <a:lnTo>
                      <a:pt x="26109" y="28260"/>
                    </a:lnTo>
                    <a:lnTo>
                      <a:pt x="26410" y="28011"/>
                    </a:lnTo>
                    <a:lnTo>
                      <a:pt x="26686" y="27762"/>
                    </a:lnTo>
                    <a:lnTo>
                      <a:pt x="26974" y="27499"/>
                    </a:lnTo>
                    <a:lnTo>
                      <a:pt x="27250" y="27237"/>
                    </a:lnTo>
                    <a:lnTo>
                      <a:pt x="27512" y="26961"/>
                    </a:lnTo>
                    <a:lnTo>
                      <a:pt x="27775" y="26686"/>
                    </a:lnTo>
                    <a:lnTo>
                      <a:pt x="28024" y="26397"/>
                    </a:lnTo>
                    <a:lnTo>
                      <a:pt x="28273" y="26095"/>
                    </a:lnTo>
                    <a:lnTo>
                      <a:pt x="28510" y="25807"/>
                    </a:lnTo>
                    <a:lnTo>
                      <a:pt x="28746" y="25492"/>
                    </a:lnTo>
                    <a:lnTo>
                      <a:pt x="28969" y="25190"/>
                    </a:lnTo>
                    <a:lnTo>
                      <a:pt x="29192" y="24875"/>
                    </a:lnTo>
                    <a:lnTo>
                      <a:pt x="29402" y="24547"/>
                    </a:lnTo>
                    <a:lnTo>
                      <a:pt x="29612" y="24219"/>
                    </a:lnTo>
                    <a:lnTo>
                      <a:pt x="29808" y="23891"/>
                    </a:lnTo>
                    <a:lnTo>
                      <a:pt x="29992" y="23563"/>
                    </a:lnTo>
                    <a:lnTo>
                      <a:pt x="30176" y="23209"/>
                    </a:lnTo>
                    <a:lnTo>
                      <a:pt x="30346" y="22868"/>
                    </a:lnTo>
                    <a:lnTo>
                      <a:pt x="30504" y="22514"/>
                    </a:lnTo>
                    <a:lnTo>
                      <a:pt x="30661" y="22159"/>
                    </a:lnTo>
                    <a:lnTo>
                      <a:pt x="30805" y="21805"/>
                    </a:lnTo>
                    <a:lnTo>
                      <a:pt x="30950" y="21438"/>
                    </a:lnTo>
                    <a:lnTo>
                      <a:pt x="31081" y="21070"/>
                    </a:lnTo>
                    <a:lnTo>
                      <a:pt x="31199" y="20690"/>
                    </a:lnTo>
                    <a:lnTo>
                      <a:pt x="31317" y="20323"/>
                    </a:lnTo>
                    <a:lnTo>
                      <a:pt x="31422" y="19942"/>
                    </a:lnTo>
                    <a:lnTo>
                      <a:pt x="31514" y="19549"/>
                    </a:lnTo>
                    <a:lnTo>
                      <a:pt x="31593" y="19168"/>
                    </a:lnTo>
                    <a:lnTo>
                      <a:pt x="31671" y="18774"/>
                    </a:lnTo>
                    <a:lnTo>
                      <a:pt x="31737" y="18381"/>
                    </a:lnTo>
                    <a:lnTo>
                      <a:pt x="31789" y="17987"/>
                    </a:lnTo>
                    <a:lnTo>
                      <a:pt x="31842" y="17581"/>
                    </a:lnTo>
                    <a:lnTo>
                      <a:pt x="31868" y="17174"/>
                    </a:lnTo>
                    <a:lnTo>
                      <a:pt x="31894" y="16767"/>
                    </a:lnTo>
                    <a:lnTo>
                      <a:pt x="31908" y="16360"/>
                    </a:lnTo>
                    <a:lnTo>
                      <a:pt x="31921" y="15954"/>
                    </a:lnTo>
                    <a:lnTo>
                      <a:pt x="31908" y="15534"/>
                    </a:lnTo>
                    <a:lnTo>
                      <a:pt x="31894" y="15127"/>
                    </a:lnTo>
                    <a:lnTo>
                      <a:pt x="31868" y="14720"/>
                    </a:lnTo>
                    <a:lnTo>
                      <a:pt x="31842" y="14314"/>
                    </a:lnTo>
                    <a:lnTo>
                      <a:pt x="31789" y="13920"/>
                    </a:lnTo>
                    <a:lnTo>
                      <a:pt x="31737" y="13527"/>
                    </a:lnTo>
                    <a:lnTo>
                      <a:pt x="31671" y="13120"/>
                    </a:lnTo>
                    <a:lnTo>
                      <a:pt x="31593" y="12739"/>
                    </a:lnTo>
                    <a:lnTo>
                      <a:pt x="31514" y="12346"/>
                    </a:lnTo>
                    <a:lnTo>
                      <a:pt x="31422" y="11965"/>
                    </a:lnTo>
                    <a:lnTo>
                      <a:pt x="31317" y="11585"/>
                    </a:lnTo>
                    <a:lnTo>
                      <a:pt x="31199" y="11204"/>
                    </a:lnTo>
                    <a:lnTo>
                      <a:pt x="31081" y="10837"/>
                    </a:lnTo>
                    <a:lnTo>
                      <a:pt x="30950" y="10470"/>
                    </a:lnTo>
                    <a:lnTo>
                      <a:pt x="30805" y="10102"/>
                    </a:lnTo>
                    <a:lnTo>
                      <a:pt x="30661" y="9735"/>
                    </a:lnTo>
                    <a:lnTo>
                      <a:pt x="30504" y="9381"/>
                    </a:lnTo>
                    <a:lnTo>
                      <a:pt x="30346" y="9040"/>
                    </a:lnTo>
                    <a:lnTo>
                      <a:pt x="30176" y="8685"/>
                    </a:lnTo>
                    <a:lnTo>
                      <a:pt x="29992" y="8344"/>
                    </a:lnTo>
                    <a:lnTo>
                      <a:pt x="29808" y="8003"/>
                    </a:lnTo>
                    <a:lnTo>
                      <a:pt x="29612" y="7675"/>
                    </a:lnTo>
                    <a:lnTo>
                      <a:pt x="29402" y="7347"/>
                    </a:lnTo>
                    <a:lnTo>
                      <a:pt x="29192" y="7032"/>
                    </a:lnTo>
                    <a:lnTo>
                      <a:pt x="28969" y="6717"/>
                    </a:lnTo>
                    <a:lnTo>
                      <a:pt x="28746" y="6402"/>
                    </a:lnTo>
                    <a:lnTo>
                      <a:pt x="28510" y="6101"/>
                    </a:lnTo>
                    <a:lnTo>
                      <a:pt x="28273" y="5799"/>
                    </a:lnTo>
                    <a:lnTo>
                      <a:pt x="28024" y="5510"/>
                    </a:lnTo>
                    <a:lnTo>
                      <a:pt x="27775" y="5222"/>
                    </a:lnTo>
                    <a:lnTo>
                      <a:pt x="27512" y="4946"/>
                    </a:lnTo>
                    <a:lnTo>
                      <a:pt x="27250" y="4671"/>
                    </a:lnTo>
                    <a:lnTo>
                      <a:pt x="26974" y="4395"/>
                    </a:lnTo>
                    <a:lnTo>
                      <a:pt x="26686" y="4146"/>
                    </a:lnTo>
                    <a:lnTo>
                      <a:pt x="26410" y="3883"/>
                    </a:lnTo>
                    <a:lnTo>
                      <a:pt x="26109" y="3634"/>
                    </a:lnTo>
                    <a:lnTo>
                      <a:pt x="25807" y="3398"/>
                    </a:lnTo>
                    <a:lnTo>
                      <a:pt x="25505" y="3162"/>
                    </a:lnTo>
                    <a:lnTo>
                      <a:pt x="25203" y="2939"/>
                    </a:lnTo>
                    <a:lnTo>
                      <a:pt x="24888" y="2716"/>
                    </a:lnTo>
                    <a:lnTo>
                      <a:pt x="24560" y="2506"/>
                    </a:lnTo>
                    <a:lnTo>
                      <a:pt x="24232" y="2309"/>
                    </a:lnTo>
                    <a:lnTo>
                      <a:pt x="23904" y="2112"/>
                    </a:lnTo>
                    <a:lnTo>
                      <a:pt x="23563" y="1915"/>
                    </a:lnTo>
                    <a:lnTo>
                      <a:pt x="23222" y="1745"/>
                    </a:lnTo>
                    <a:lnTo>
                      <a:pt x="22881" y="1561"/>
                    </a:lnTo>
                    <a:lnTo>
                      <a:pt x="22527" y="1404"/>
                    </a:lnTo>
                    <a:lnTo>
                      <a:pt x="22173" y="1246"/>
                    </a:lnTo>
                    <a:lnTo>
                      <a:pt x="21818" y="1102"/>
                    </a:lnTo>
                    <a:lnTo>
                      <a:pt x="21451" y="958"/>
                    </a:lnTo>
                    <a:lnTo>
                      <a:pt x="21084" y="827"/>
                    </a:lnTo>
                    <a:lnTo>
                      <a:pt x="20703" y="708"/>
                    </a:lnTo>
                    <a:lnTo>
                      <a:pt x="20336" y="604"/>
                    </a:lnTo>
                    <a:lnTo>
                      <a:pt x="19955" y="499"/>
                    </a:lnTo>
                    <a:lnTo>
                      <a:pt x="19562" y="407"/>
                    </a:lnTo>
                    <a:lnTo>
                      <a:pt x="19181" y="315"/>
                    </a:lnTo>
                    <a:lnTo>
                      <a:pt x="18788" y="249"/>
                    </a:lnTo>
                    <a:lnTo>
                      <a:pt x="18394" y="184"/>
                    </a:lnTo>
                    <a:lnTo>
                      <a:pt x="17987" y="118"/>
                    </a:lnTo>
                    <a:lnTo>
                      <a:pt x="17594" y="79"/>
                    </a:lnTo>
                    <a:lnTo>
                      <a:pt x="17187" y="39"/>
                    </a:lnTo>
                    <a:lnTo>
                      <a:pt x="16780" y="13"/>
                    </a:lnTo>
                    <a:lnTo>
                      <a:pt x="163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73;p25"/>
              <p:cNvSpPr/>
              <p:nvPr/>
            </p:nvSpPr>
            <p:spPr>
              <a:xfrm>
                <a:off x="4382514" y="1777054"/>
                <a:ext cx="378981" cy="378967"/>
              </a:xfrm>
              <a:custGeom>
                <a:avLst/>
                <a:gdLst/>
                <a:ahLst/>
                <a:cxnLst/>
                <a:rect l="l" t="t" r="r" b="b"/>
                <a:pathLst>
                  <a:path w="26530" h="26529" extrusionOk="0">
                    <a:moveTo>
                      <a:pt x="12911" y="1"/>
                    </a:moveTo>
                    <a:lnTo>
                      <a:pt x="12583" y="14"/>
                    </a:lnTo>
                    <a:lnTo>
                      <a:pt x="12242" y="40"/>
                    </a:lnTo>
                    <a:lnTo>
                      <a:pt x="11901" y="66"/>
                    </a:lnTo>
                    <a:lnTo>
                      <a:pt x="11573" y="106"/>
                    </a:lnTo>
                    <a:lnTo>
                      <a:pt x="11245" y="145"/>
                    </a:lnTo>
                    <a:lnTo>
                      <a:pt x="10917" y="210"/>
                    </a:lnTo>
                    <a:lnTo>
                      <a:pt x="10589" y="263"/>
                    </a:lnTo>
                    <a:lnTo>
                      <a:pt x="10261" y="342"/>
                    </a:lnTo>
                    <a:lnTo>
                      <a:pt x="9946" y="420"/>
                    </a:lnTo>
                    <a:lnTo>
                      <a:pt x="9631" y="499"/>
                    </a:lnTo>
                    <a:lnTo>
                      <a:pt x="9316" y="591"/>
                    </a:lnTo>
                    <a:lnTo>
                      <a:pt x="9001" y="696"/>
                    </a:lnTo>
                    <a:lnTo>
                      <a:pt x="8699" y="801"/>
                    </a:lnTo>
                    <a:lnTo>
                      <a:pt x="8398" y="919"/>
                    </a:lnTo>
                    <a:lnTo>
                      <a:pt x="8096" y="1037"/>
                    </a:lnTo>
                    <a:lnTo>
                      <a:pt x="7794" y="1168"/>
                    </a:lnTo>
                    <a:lnTo>
                      <a:pt x="7505" y="1299"/>
                    </a:lnTo>
                    <a:lnTo>
                      <a:pt x="6941" y="1601"/>
                    </a:lnTo>
                    <a:lnTo>
                      <a:pt x="6377" y="1916"/>
                    </a:lnTo>
                    <a:lnTo>
                      <a:pt x="5839" y="2257"/>
                    </a:lnTo>
                    <a:lnTo>
                      <a:pt x="5328" y="2638"/>
                    </a:lnTo>
                    <a:lnTo>
                      <a:pt x="4816" y="3031"/>
                    </a:lnTo>
                    <a:lnTo>
                      <a:pt x="4344" y="3438"/>
                    </a:lnTo>
                    <a:lnTo>
                      <a:pt x="3884" y="3884"/>
                    </a:lnTo>
                    <a:lnTo>
                      <a:pt x="3438" y="4343"/>
                    </a:lnTo>
                    <a:lnTo>
                      <a:pt x="3018" y="4829"/>
                    </a:lnTo>
                    <a:lnTo>
                      <a:pt x="2625" y="5327"/>
                    </a:lnTo>
                    <a:lnTo>
                      <a:pt x="2258" y="5852"/>
                    </a:lnTo>
                    <a:lnTo>
                      <a:pt x="1916" y="6390"/>
                    </a:lnTo>
                    <a:lnTo>
                      <a:pt x="1602" y="6941"/>
                    </a:lnTo>
                    <a:lnTo>
                      <a:pt x="1300" y="7505"/>
                    </a:lnTo>
                    <a:lnTo>
                      <a:pt x="1169" y="7807"/>
                    </a:lnTo>
                    <a:lnTo>
                      <a:pt x="1037" y="8096"/>
                    </a:lnTo>
                    <a:lnTo>
                      <a:pt x="919" y="8397"/>
                    </a:lnTo>
                    <a:lnTo>
                      <a:pt x="801" y="8699"/>
                    </a:lnTo>
                    <a:lnTo>
                      <a:pt x="696" y="9014"/>
                    </a:lnTo>
                    <a:lnTo>
                      <a:pt x="591" y="9316"/>
                    </a:lnTo>
                    <a:lnTo>
                      <a:pt x="499" y="9631"/>
                    </a:lnTo>
                    <a:lnTo>
                      <a:pt x="408" y="9945"/>
                    </a:lnTo>
                    <a:lnTo>
                      <a:pt x="329" y="10260"/>
                    </a:lnTo>
                    <a:lnTo>
                      <a:pt x="263" y="10588"/>
                    </a:lnTo>
                    <a:lnTo>
                      <a:pt x="198" y="10916"/>
                    </a:lnTo>
                    <a:lnTo>
                      <a:pt x="145" y="11244"/>
                    </a:lnTo>
                    <a:lnTo>
                      <a:pt x="106" y="11572"/>
                    </a:lnTo>
                    <a:lnTo>
                      <a:pt x="67" y="11900"/>
                    </a:lnTo>
                    <a:lnTo>
                      <a:pt x="27" y="12241"/>
                    </a:lnTo>
                    <a:lnTo>
                      <a:pt x="14" y="12582"/>
                    </a:lnTo>
                    <a:lnTo>
                      <a:pt x="1" y="12924"/>
                    </a:lnTo>
                    <a:lnTo>
                      <a:pt x="1" y="13265"/>
                    </a:lnTo>
                    <a:lnTo>
                      <a:pt x="1" y="13606"/>
                    </a:lnTo>
                    <a:lnTo>
                      <a:pt x="14" y="13947"/>
                    </a:lnTo>
                    <a:lnTo>
                      <a:pt x="27" y="14288"/>
                    </a:lnTo>
                    <a:lnTo>
                      <a:pt x="67" y="14616"/>
                    </a:lnTo>
                    <a:lnTo>
                      <a:pt x="106" y="14957"/>
                    </a:lnTo>
                    <a:lnTo>
                      <a:pt x="145" y="15285"/>
                    </a:lnTo>
                    <a:lnTo>
                      <a:pt x="198" y="15613"/>
                    </a:lnTo>
                    <a:lnTo>
                      <a:pt x="263" y="15941"/>
                    </a:lnTo>
                    <a:lnTo>
                      <a:pt x="329" y="16256"/>
                    </a:lnTo>
                    <a:lnTo>
                      <a:pt x="408" y="16571"/>
                    </a:lnTo>
                    <a:lnTo>
                      <a:pt x="499" y="16899"/>
                    </a:lnTo>
                    <a:lnTo>
                      <a:pt x="591" y="17201"/>
                    </a:lnTo>
                    <a:lnTo>
                      <a:pt x="696" y="17516"/>
                    </a:lnTo>
                    <a:lnTo>
                      <a:pt x="801" y="17817"/>
                    </a:lnTo>
                    <a:lnTo>
                      <a:pt x="919" y="18132"/>
                    </a:lnTo>
                    <a:lnTo>
                      <a:pt x="1037" y="18421"/>
                    </a:lnTo>
                    <a:lnTo>
                      <a:pt x="1169" y="18723"/>
                    </a:lnTo>
                    <a:lnTo>
                      <a:pt x="1300" y="19011"/>
                    </a:lnTo>
                    <a:lnTo>
                      <a:pt x="1602" y="19588"/>
                    </a:lnTo>
                    <a:lnTo>
                      <a:pt x="1916" y="20140"/>
                    </a:lnTo>
                    <a:lnTo>
                      <a:pt x="2258" y="20677"/>
                    </a:lnTo>
                    <a:lnTo>
                      <a:pt x="2625" y="21202"/>
                    </a:lnTo>
                    <a:lnTo>
                      <a:pt x="3018" y="21701"/>
                    </a:lnTo>
                    <a:lnTo>
                      <a:pt x="3438" y="22186"/>
                    </a:lnTo>
                    <a:lnTo>
                      <a:pt x="3884" y="22645"/>
                    </a:lnTo>
                    <a:lnTo>
                      <a:pt x="4344" y="23078"/>
                    </a:lnTo>
                    <a:lnTo>
                      <a:pt x="4816" y="23498"/>
                    </a:lnTo>
                    <a:lnTo>
                      <a:pt x="5328" y="23892"/>
                    </a:lnTo>
                    <a:lnTo>
                      <a:pt x="5839" y="24259"/>
                    </a:lnTo>
                    <a:lnTo>
                      <a:pt x="6377" y="24600"/>
                    </a:lnTo>
                    <a:lnTo>
                      <a:pt x="6941" y="24928"/>
                    </a:lnTo>
                    <a:lnTo>
                      <a:pt x="7505" y="25217"/>
                    </a:lnTo>
                    <a:lnTo>
                      <a:pt x="7794" y="25361"/>
                    </a:lnTo>
                    <a:lnTo>
                      <a:pt x="8096" y="25479"/>
                    </a:lnTo>
                    <a:lnTo>
                      <a:pt x="8398" y="25610"/>
                    </a:lnTo>
                    <a:lnTo>
                      <a:pt x="8699" y="25715"/>
                    </a:lnTo>
                    <a:lnTo>
                      <a:pt x="9001" y="25834"/>
                    </a:lnTo>
                    <a:lnTo>
                      <a:pt x="9316" y="25925"/>
                    </a:lnTo>
                    <a:lnTo>
                      <a:pt x="9631" y="26017"/>
                    </a:lnTo>
                    <a:lnTo>
                      <a:pt x="9946" y="26109"/>
                    </a:lnTo>
                    <a:lnTo>
                      <a:pt x="10261" y="26188"/>
                    </a:lnTo>
                    <a:lnTo>
                      <a:pt x="10589" y="26253"/>
                    </a:lnTo>
                    <a:lnTo>
                      <a:pt x="10917" y="26319"/>
                    </a:lnTo>
                    <a:lnTo>
                      <a:pt x="11245" y="26371"/>
                    </a:lnTo>
                    <a:lnTo>
                      <a:pt x="11573" y="26424"/>
                    </a:lnTo>
                    <a:lnTo>
                      <a:pt x="11901" y="26463"/>
                    </a:lnTo>
                    <a:lnTo>
                      <a:pt x="12242" y="26490"/>
                    </a:lnTo>
                    <a:lnTo>
                      <a:pt x="12583" y="26516"/>
                    </a:lnTo>
                    <a:lnTo>
                      <a:pt x="12911" y="26529"/>
                    </a:lnTo>
                    <a:lnTo>
                      <a:pt x="13606" y="26529"/>
                    </a:lnTo>
                    <a:lnTo>
                      <a:pt x="13947" y="26516"/>
                    </a:lnTo>
                    <a:lnTo>
                      <a:pt x="14275" y="26490"/>
                    </a:lnTo>
                    <a:lnTo>
                      <a:pt x="14616" y="26463"/>
                    </a:lnTo>
                    <a:lnTo>
                      <a:pt x="14944" y="26424"/>
                    </a:lnTo>
                    <a:lnTo>
                      <a:pt x="15285" y="26371"/>
                    </a:lnTo>
                    <a:lnTo>
                      <a:pt x="15613" y="26319"/>
                    </a:lnTo>
                    <a:lnTo>
                      <a:pt x="15928" y="26253"/>
                    </a:lnTo>
                    <a:lnTo>
                      <a:pt x="16256" y="26188"/>
                    </a:lnTo>
                    <a:lnTo>
                      <a:pt x="16571" y="26109"/>
                    </a:lnTo>
                    <a:lnTo>
                      <a:pt x="16886" y="26017"/>
                    </a:lnTo>
                    <a:lnTo>
                      <a:pt x="17201" y="25925"/>
                    </a:lnTo>
                    <a:lnTo>
                      <a:pt x="17516" y="25834"/>
                    </a:lnTo>
                    <a:lnTo>
                      <a:pt x="17818" y="25715"/>
                    </a:lnTo>
                    <a:lnTo>
                      <a:pt x="18119" y="25610"/>
                    </a:lnTo>
                    <a:lnTo>
                      <a:pt x="18421" y="25479"/>
                    </a:lnTo>
                    <a:lnTo>
                      <a:pt x="18723" y="25361"/>
                    </a:lnTo>
                    <a:lnTo>
                      <a:pt x="19011" y="25217"/>
                    </a:lnTo>
                    <a:lnTo>
                      <a:pt x="19576" y="24928"/>
                    </a:lnTo>
                    <a:lnTo>
                      <a:pt x="20140" y="24600"/>
                    </a:lnTo>
                    <a:lnTo>
                      <a:pt x="20678" y="24259"/>
                    </a:lnTo>
                    <a:lnTo>
                      <a:pt x="21189" y="23892"/>
                    </a:lnTo>
                    <a:lnTo>
                      <a:pt x="21701" y="23498"/>
                    </a:lnTo>
                    <a:lnTo>
                      <a:pt x="22173" y="23078"/>
                    </a:lnTo>
                    <a:lnTo>
                      <a:pt x="22633" y="22645"/>
                    </a:lnTo>
                    <a:lnTo>
                      <a:pt x="23079" y="22186"/>
                    </a:lnTo>
                    <a:lnTo>
                      <a:pt x="23498" y="21701"/>
                    </a:lnTo>
                    <a:lnTo>
                      <a:pt x="23892" y="21202"/>
                    </a:lnTo>
                    <a:lnTo>
                      <a:pt x="24259" y="20677"/>
                    </a:lnTo>
                    <a:lnTo>
                      <a:pt x="24600" y="20140"/>
                    </a:lnTo>
                    <a:lnTo>
                      <a:pt x="24928" y="19588"/>
                    </a:lnTo>
                    <a:lnTo>
                      <a:pt x="25217" y="19011"/>
                    </a:lnTo>
                    <a:lnTo>
                      <a:pt x="25348" y="18723"/>
                    </a:lnTo>
                    <a:lnTo>
                      <a:pt x="25480" y="18421"/>
                    </a:lnTo>
                    <a:lnTo>
                      <a:pt x="25598" y="18132"/>
                    </a:lnTo>
                    <a:lnTo>
                      <a:pt x="25716" y="17817"/>
                    </a:lnTo>
                    <a:lnTo>
                      <a:pt x="25821" y="17516"/>
                    </a:lnTo>
                    <a:lnTo>
                      <a:pt x="25926" y="17201"/>
                    </a:lnTo>
                    <a:lnTo>
                      <a:pt x="26017" y="16899"/>
                    </a:lnTo>
                    <a:lnTo>
                      <a:pt x="26109" y="16571"/>
                    </a:lnTo>
                    <a:lnTo>
                      <a:pt x="26188" y="16256"/>
                    </a:lnTo>
                    <a:lnTo>
                      <a:pt x="26254" y="15941"/>
                    </a:lnTo>
                    <a:lnTo>
                      <a:pt x="26319" y="15613"/>
                    </a:lnTo>
                    <a:lnTo>
                      <a:pt x="26372" y="15285"/>
                    </a:lnTo>
                    <a:lnTo>
                      <a:pt x="26411" y="14957"/>
                    </a:lnTo>
                    <a:lnTo>
                      <a:pt x="26450" y="14616"/>
                    </a:lnTo>
                    <a:lnTo>
                      <a:pt x="26490" y="14288"/>
                    </a:lnTo>
                    <a:lnTo>
                      <a:pt x="26503" y="13947"/>
                    </a:lnTo>
                    <a:lnTo>
                      <a:pt x="26516" y="13606"/>
                    </a:lnTo>
                    <a:lnTo>
                      <a:pt x="26529" y="13265"/>
                    </a:lnTo>
                    <a:lnTo>
                      <a:pt x="26516" y="12924"/>
                    </a:lnTo>
                    <a:lnTo>
                      <a:pt x="26503" y="12582"/>
                    </a:lnTo>
                    <a:lnTo>
                      <a:pt x="26490" y="12241"/>
                    </a:lnTo>
                    <a:lnTo>
                      <a:pt x="26450" y="11900"/>
                    </a:lnTo>
                    <a:lnTo>
                      <a:pt x="26411" y="11572"/>
                    </a:lnTo>
                    <a:lnTo>
                      <a:pt x="26372" y="11244"/>
                    </a:lnTo>
                    <a:lnTo>
                      <a:pt x="26319" y="10916"/>
                    </a:lnTo>
                    <a:lnTo>
                      <a:pt x="26254" y="10588"/>
                    </a:lnTo>
                    <a:lnTo>
                      <a:pt x="26188" y="10260"/>
                    </a:lnTo>
                    <a:lnTo>
                      <a:pt x="26109" y="9945"/>
                    </a:lnTo>
                    <a:lnTo>
                      <a:pt x="26017" y="9631"/>
                    </a:lnTo>
                    <a:lnTo>
                      <a:pt x="25926" y="9316"/>
                    </a:lnTo>
                    <a:lnTo>
                      <a:pt x="25821" y="9014"/>
                    </a:lnTo>
                    <a:lnTo>
                      <a:pt x="25716" y="8699"/>
                    </a:lnTo>
                    <a:lnTo>
                      <a:pt x="25598" y="8397"/>
                    </a:lnTo>
                    <a:lnTo>
                      <a:pt x="25480" y="8096"/>
                    </a:lnTo>
                    <a:lnTo>
                      <a:pt x="25348" y="7807"/>
                    </a:lnTo>
                    <a:lnTo>
                      <a:pt x="25217" y="7505"/>
                    </a:lnTo>
                    <a:lnTo>
                      <a:pt x="24928" y="6941"/>
                    </a:lnTo>
                    <a:lnTo>
                      <a:pt x="24600" y="6390"/>
                    </a:lnTo>
                    <a:lnTo>
                      <a:pt x="24259" y="5852"/>
                    </a:lnTo>
                    <a:lnTo>
                      <a:pt x="23892" y="5327"/>
                    </a:lnTo>
                    <a:lnTo>
                      <a:pt x="23498" y="4829"/>
                    </a:lnTo>
                    <a:lnTo>
                      <a:pt x="23079" y="4343"/>
                    </a:lnTo>
                    <a:lnTo>
                      <a:pt x="22633" y="3884"/>
                    </a:lnTo>
                    <a:lnTo>
                      <a:pt x="22173" y="3438"/>
                    </a:lnTo>
                    <a:lnTo>
                      <a:pt x="21701" y="3031"/>
                    </a:lnTo>
                    <a:lnTo>
                      <a:pt x="21189" y="2638"/>
                    </a:lnTo>
                    <a:lnTo>
                      <a:pt x="20678" y="2257"/>
                    </a:lnTo>
                    <a:lnTo>
                      <a:pt x="20140" y="1916"/>
                    </a:lnTo>
                    <a:lnTo>
                      <a:pt x="19576" y="1601"/>
                    </a:lnTo>
                    <a:lnTo>
                      <a:pt x="19011" y="1299"/>
                    </a:lnTo>
                    <a:lnTo>
                      <a:pt x="18723" y="1168"/>
                    </a:lnTo>
                    <a:lnTo>
                      <a:pt x="18421" y="1037"/>
                    </a:lnTo>
                    <a:lnTo>
                      <a:pt x="18119" y="919"/>
                    </a:lnTo>
                    <a:lnTo>
                      <a:pt x="17818" y="801"/>
                    </a:lnTo>
                    <a:lnTo>
                      <a:pt x="17516" y="696"/>
                    </a:lnTo>
                    <a:lnTo>
                      <a:pt x="17201" y="591"/>
                    </a:lnTo>
                    <a:lnTo>
                      <a:pt x="16886" y="499"/>
                    </a:lnTo>
                    <a:lnTo>
                      <a:pt x="16571" y="420"/>
                    </a:lnTo>
                    <a:lnTo>
                      <a:pt x="16256" y="342"/>
                    </a:lnTo>
                    <a:lnTo>
                      <a:pt x="15928" y="263"/>
                    </a:lnTo>
                    <a:lnTo>
                      <a:pt x="15613" y="210"/>
                    </a:lnTo>
                    <a:lnTo>
                      <a:pt x="15285" y="145"/>
                    </a:lnTo>
                    <a:lnTo>
                      <a:pt x="14944" y="106"/>
                    </a:lnTo>
                    <a:lnTo>
                      <a:pt x="14616" y="66"/>
                    </a:lnTo>
                    <a:lnTo>
                      <a:pt x="14275" y="40"/>
                    </a:lnTo>
                    <a:lnTo>
                      <a:pt x="13947" y="14"/>
                    </a:lnTo>
                    <a:lnTo>
                      <a:pt x="136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74;p25"/>
              <p:cNvSpPr/>
              <p:nvPr/>
            </p:nvSpPr>
            <p:spPr>
              <a:xfrm>
                <a:off x="4564876" y="1794668"/>
                <a:ext cx="14071" cy="13885"/>
              </a:xfrm>
              <a:custGeom>
                <a:avLst/>
                <a:gdLst/>
                <a:ahLst/>
                <a:cxnLst/>
                <a:rect l="l" t="t" r="r" b="b"/>
                <a:pathLst>
                  <a:path w="985" h="972" extrusionOk="0">
                    <a:moveTo>
                      <a:pt x="394" y="1"/>
                    </a:moveTo>
                    <a:lnTo>
                      <a:pt x="302" y="40"/>
                    </a:lnTo>
                    <a:lnTo>
                      <a:pt x="223" y="80"/>
                    </a:lnTo>
                    <a:lnTo>
                      <a:pt x="145" y="145"/>
                    </a:lnTo>
                    <a:lnTo>
                      <a:pt x="92" y="211"/>
                    </a:lnTo>
                    <a:lnTo>
                      <a:pt x="40" y="289"/>
                    </a:lnTo>
                    <a:lnTo>
                      <a:pt x="14" y="381"/>
                    </a:lnTo>
                    <a:lnTo>
                      <a:pt x="0" y="486"/>
                    </a:lnTo>
                    <a:lnTo>
                      <a:pt x="14" y="578"/>
                    </a:lnTo>
                    <a:lnTo>
                      <a:pt x="40" y="670"/>
                    </a:lnTo>
                    <a:lnTo>
                      <a:pt x="92" y="762"/>
                    </a:lnTo>
                    <a:lnTo>
                      <a:pt x="145" y="827"/>
                    </a:lnTo>
                    <a:lnTo>
                      <a:pt x="223" y="893"/>
                    </a:lnTo>
                    <a:lnTo>
                      <a:pt x="302" y="932"/>
                    </a:lnTo>
                    <a:lnTo>
                      <a:pt x="394" y="959"/>
                    </a:lnTo>
                    <a:lnTo>
                      <a:pt x="499" y="972"/>
                    </a:lnTo>
                    <a:lnTo>
                      <a:pt x="591" y="959"/>
                    </a:lnTo>
                    <a:lnTo>
                      <a:pt x="683" y="932"/>
                    </a:lnTo>
                    <a:lnTo>
                      <a:pt x="761" y="893"/>
                    </a:lnTo>
                    <a:lnTo>
                      <a:pt x="840" y="827"/>
                    </a:lnTo>
                    <a:lnTo>
                      <a:pt x="906" y="762"/>
                    </a:lnTo>
                    <a:lnTo>
                      <a:pt x="945" y="670"/>
                    </a:lnTo>
                    <a:lnTo>
                      <a:pt x="971" y="578"/>
                    </a:lnTo>
                    <a:lnTo>
                      <a:pt x="984" y="486"/>
                    </a:lnTo>
                    <a:lnTo>
                      <a:pt x="971" y="381"/>
                    </a:lnTo>
                    <a:lnTo>
                      <a:pt x="945" y="289"/>
                    </a:lnTo>
                    <a:lnTo>
                      <a:pt x="906" y="211"/>
                    </a:lnTo>
                    <a:lnTo>
                      <a:pt x="840" y="145"/>
                    </a:lnTo>
                    <a:lnTo>
                      <a:pt x="761" y="80"/>
                    </a:lnTo>
                    <a:lnTo>
                      <a:pt x="683" y="40"/>
                    </a:lnTo>
                    <a:lnTo>
                      <a:pt x="5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75;p25"/>
              <p:cNvSpPr/>
              <p:nvPr/>
            </p:nvSpPr>
            <p:spPr>
              <a:xfrm>
                <a:off x="4482409" y="1816781"/>
                <a:ext cx="14071" cy="13885"/>
              </a:xfrm>
              <a:custGeom>
                <a:avLst/>
                <a:gdLst/>
                <a:ahLst/>
                <a:cxnLst/>
                <a:rect l="l" t="t" r="r" b="b"/>
                <a:pathLst>
                  <a:path w="985" h="972" extrusionOk="0">
                    <a:moveTo>
                      <a:pt x="434" y="1"/>
                    </a:moveTo>
                    <a:lnTo>
                      <a:pt x="342" y="14"/>
                    </a:lnTo>
                    <a:lnTo>
                      <a:pt x="250" y="53"/>
                    </a:lnTo>
                    <a:lnTo>
                      <a:pt x="171" y="119"/>
                    </a:lnTo>
                    <a:lnTo>
                      <a:pt x="106" y="185"/>
                    </a:lnTo>
                    <a:lnTo>
                      <a:pt x="53" y="263"/>
                    </a:lnTo>
                    <a:lnTo>
                      <a:pt x="27" y="355"/>
                    </a:lnTo>
                    <a:lnTo>
                      <a:pt x="1" y="447"/>
                    </a:lnTo>
                    <a:lnTo>
                      <a:pt x="14" y="539"/>
                    </a:lnTo>
                    <a:lnTo>
                      <a:pt x="27" y="644"/>
                    </a:lnTo>
                    <a:lnTo>
                      <a:pt x="66" y="723"/>
                    </a:lnTo>
                    <a:lnTo>
                      <a:pt x="132" y="814"/>
                    </a:lnTo>
                    <a:lnTo>
                      <a:pt x="198" y="880"/>
                    </a:lnTo>
                    <a:lnTo>
                      <a:pt x="276" y="919"/>
                    </a:lnTo>
                    <a:lnTo>
                      <a:pt x="368" y="959"/>
                    </a:lnTo>
                    <a:lnTo>
                      <a:pt x="460" y="972"/>
                    </a:lnTo>
                    <a:lnTo>
                      <a:pt x="552" y="972"/>
                    </a:lnTo>
                    <a:lnTo>
                      <a:pt x="644" y="946"/>
                    </a:lnTo>
                    <a:lnTo>
                      <a:pt x="735" y="906"/>
                    </a:lnTo>
                    <a:lnTo>
                      <a:pt x="814" y="854"/>
                    </a:lnTo>
                    <a:lnTo>
                      <a:pt x="880" y="775"/>
                    </a:lnTo>
                    <a:lnTo>
                      <a:pt x="932" y="696"/>
                    </a:lnTo>
                    <a:lnTo>
                      <a:pt x="972" y="604"/>
                    </a:lnTo>
                    <a:lnTo>
                      <a:pt x="985" y="513"/>
                    </a:lnTo>
                    <a:lnTo>
                      <a:pt x="985" y="421"/>
                    </a:lnTo>
                    <a:lnTo>
                      <a:pt x="959" y="329"/>
                    </a:lnTo>
                    <a:lnTo>
                      <a:pt x="919" y="237"/>
                    </a:lnTo>
                    <a:lnTo>
                      <a:pt x="867" y="158"/>
                    </a:lnTo>
                    <a:lnTo>
                      <a:pt x="788" y="93"/>
                    </a:lnTo>
                    <a:lnTo>
                      <a:pt x="709" y="40"/>
                    </a:lnTo>
                    <a:lnTo>
                      <a:pt x="617" y="14"/>
                    </a:lnTo>
                    <a:lnTo>
                      <a:pt x="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76;p25"/>
              <p:cNvSpPr/>
              <p:nvPr/>
            </p:nvSpPr>
            <p:spPr>
              <a:xfrm>
                <a:off x="4422069" y="1877135"/>
                <a:ext cx="14071" cy="13885"/>
              </a:xfrm>
              <a:custGeom>
                <a:avLst/>
                <a:gdLst/>
                <a:ahLst/>
                <a:cxnLst/>
                <a:rect l="l" t="t" r="r" b="b"/>
                <a:pathLst>
                  <a:path w="985" h="972" extrusionOk="0">
                    <a:moveTo>
                      <a:pt x="459" y="1"/>
                    </a:moveTo>
                    <a:lnTo>
                      <a:pt x="368" y="14"/>
                    </a:lnTo>
                    <a:lnTo>
                      <a:pt x="276" y="40"/>
                    </a:lnTo>
                    <a:lnTo>
                      <a:pt x="197" y="92"/>
                    </a:lnTo>
                    <a:lnTo>
                      <a:pt x="131" y="158"/>
                    </a:lnTo>
                    <a:lnTo>
                      <a:pt x="66" y="237"/>
                    </a:lnTo>
                    <a:lnTo>
                      <a:pt x="26" y="329"/>
                    </a:lnTo>
                    <a:lnTo>
                      <a:pt x="13" y="420"/>
                    </a:lnTo>
                    <a:lnTo>
                      <a:pt x="0" y="512"/>
                    </a:lnTo>
                    <a:lnTo>
                      <a:pt x="26" y="617"/>
                    </a:lnTo>
                    <a:lnTo>
                      <a:pt x="53" y="696"/>
                    </a:lnTo>
                    <a:lnTo>
                      <a:pt x="105" y="775"/>
                    </a:lnTo>
                    <a:lnTo>
                      <a:pt x="171" y="853"/>
                    </a:lnTo>
                    <a:lnTo>
                      <a:pt x="249" y="906"/>
                    </a:lnTo>
                    <a:lnTo>
                      <a:pt x="341" y="945"/>
                    </a:lnTo>
                    <a:lnTo>
                      <a:pt x="433" y="971"/>
                    </a:lnTo>
                    <a:lnTo>
                      <a:pt x="525" y="971"/>
                    </a:lnTo>
                    <a:lnTo>
                      <a:pt x="617" y="958"/>
                    </a:lnTo>
                    <a:lnTo>
                      <a:pt x="709" y="919"/>
                    </a:lnTo>
                    <a:lnTo>
                      <a:pt x="787" y="880"/>
                    </a:lnTo>
                    <a:lnTo>
                      <a:pt x="853" y="814"/>
                    </a:lnTo>
                    <a:lnTo>
                      <a:pt x="919" y="722"/>
                    </a:lnTo>
                    <a:lnTo>
                      <a:pt x="958" y="643"/>
                    </a:lnTo>
                    <a:lnTo>
                      <a:pt x="984" y="538"/>
                    </a:lnTo>
                    <a:lnTo>
                      <a:pt x="984" y="447"/>
                    </a:lnTo>
                    <a:lnTo>
                      <a:pt x="971" y="355"/>
                    </a:lnTo>
                    <a:lnTo>
                      <a:pt x="932" y="263"/>
                    </a:lnTo>
                    <a:lnTo>
                      <a:pt x="879" y="184"/>
                    </a:lnTo>
                    <a:lnTo>
                      <a:pt x="814" y="119"/>
                    </a:lnTo>
                    <a:lnTo>
                      <a:pt x="735" y="66"/>
                    </a:lnTo>
                    <a:lnTo>
                      <a:pt x="643" y="14"/>
                    </a:lnTo>
                    <a:lnTo>
                      <a:pt x="5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7;p25"/>
              <p:cNvSpPr/>
              <p:nvPr/>
            </p:nvSpPr>
            <p:spPr>
              <a:xfrm>
                <a:off x="4399956" y="1959417"/>
                <a:ext cx="14071" cy="14071"/>
              </a:xfrm>
              <a:custGeom>
                <a:avLst/>
                <a:gdLst/>
                <a:ahLst/>
                <a:cxnLst/>
                <a:rect l="l" t="t" r="r" b="b"/>
                <a:pathLst>
                  <a:path w="985" h="985" extrusionOk="0">
                    <a:moveTo>
                      <a:pt x="499" y="0"/>
                    </a:moveTo>
                    <a:lnTo>
                      <a:pt x="394" y="13"/>
                    </a:lnTo>
                    <a:lnTo>
                      <a:pt x="302" y="40"/>
                    </a:lnTo>
                    <a:lnTo>
                      <a:pt x="223" y="92"/>
                    </a:lnTo>
                    <a:lnTo>
                      <a:pt x="144" y="144"/>
                    </a:lnTo>
                    <a:lnTo>
                      <a:pt x="92" y="223"/>
                    </a:lnTo>
                    <a:lnTo>
                      <a:pt x="39" y="302"/>
                    </a:lnTo>
                    <a:lnTo>
                      <a:pt x="13" y="394"/>
                    </a:lnTo>
                    <a:lnTo>
                      <a:pt x="0" y="499"/>
                    </a:lnTo>
                    <a:lnTo>
                      <a:pt x="13" y="591"/>
                    </a:lnTo>
                    <a:lnTo>
                      <a:pt x="39" y="682"/>
                    </a:lnTo>
                    <a:lnTo>
                      <a:pt x="92" y="774"/>
                    </a:lnTo>
                    <a:lnTo>
                      <a:pt x="144" y="840"/>
                    </a:lnTo>
                    <a:lnTo>
                      <a:pt x="223" y="905"/>
                    </a:lnTo>
                    <a:lnTo>
                      <a:pt x="302" y="945"/>
                    </a:lnTo>
                    <a:lnTo>
                      <a:pt x="394" y="971"/>
                    </a:lnTo>
                    <a:lnTo>
                      <a:pt x="499" y="984"/>
                    </a:lnTo>
                    <a:lnTo>
                      <a:pt x="590" y="971"/>
                    </a:lnTo>
                    <a:lnTo>
                      <a:pt x="682" y="945"/>
                    </a:lnTo>
                    <a:lnTo>
                      <a:pt x="774" y="905"/>
                    </a:lnTo>
                    <a:lnTo>
                      <a:pt x="840" y="840"/>
                    </a:lnTo>
                    <a:lnTo>
                      <a:pt x="905" y="774"/>
                    </a:lnTo>
                    <a:lnTo>
                      <a:pt x="945" y="682"/>
                    </a:lnTo>
                    <a:lnTo>
                      <a:pt x="971" y="591"/>
                    </a:lnTo>
                    <a:lnTo>
                      <a:pt x="984" y="499"/>
                    </a:lnTo>
                    <a:lnTo>
                      <a:pt x="971" y="394"/>
                    </a:lnTo>
                    <a:lnTo>
                      <a:pt x="945" y="302"/>
                    </a:lnTo>
                    <a:lnTo>
                      <a:pt x="905" y="223"/>
                    </a:lnTo>
                    <a:lnTo>
                      <a:pt x="840" y="144"/>
                    </a:lnTo>
                    <a:lnTo>
                      <a:pt x="774" y="92"/>
                    </a:lnTo>
                    <a:lnTo>
                      <a:pt x="682" y="40"/>
                    </a:lnTo>
                    <a:lnTo>
                      <a:pt x="590" y="1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8;p25"/>
              <p:cNvSpPr/>
              <p:nvPr/>
            </p:nvSpPr>
            <p:spPr>
              <a:xfrm>
                <a:off x="4422069" y="2042070"/>
                <a:ext cx="14071" cy="13871"/>
              </a:xfrm>
              <a:custGeom>
                <a:avLst/>
                <a:gdLst/>
                <a:ahLst/>
                <a:cxnLst/>
                <a:rect l="l" t="t" r="r" b="b"/>
                <a:pathLst>
                  <a:path w="985" h="971" extrusionOk="0">
                    <a:moveTo>
                      <a:pt x="433" y="0"/>
                    </a:moveTo>
                    <a:lnTo>
                      <a:pt x="341" y="13"/>
                    </a:lnTo>
                    <a:lnTo>
                      <a:pt x="249" y="52"/>
                    </a:lnTo>
                    <a:lnTo>
                      <a:pt x="171" y="118"/>
                    </a:lnTo>
                    <a:lnTo>
                      <a:pt x="105" y="184"/>
                    </a:lnTo>
                    <a:lnTo>
                      <a:pt x="53" y="262"/>
                    </a:lnTo>
                    <a:lnTo>
                      <a:pt x="26" y="354"/>
                    </a:lnTo>
                    <a:lnTo>
                      <a:pt x="0" y="446"/>
                    </a:lnTo>
                    <a:lnTo>
                      <a:pt x="13" y="538"/>
                    </a:lnTo>
                    <a:lnTo>
                      <a:pt x="26" y="630"/>
                    </a:lnTo>
                    <a:lnTo>
                      <a:pt x="66" y="722"/>
                    </a:lnTo>
                    <a:lnTo>
                      <a:pt x="131" y="813"/>
                    </a:lnTo>
                    <a:lnTo>
                      <a:pt x="197" y="866"/>
                    </a:lnTo>
                    <a:lnTo>
                      <a:pt x="276" y="918"/>
                    </a:lnTo>
                    <a:lnTo>
                      <a:pt x="368" y="958"/>
                    </a:lnTo>
                    <a:lnTo>
                      <a:pt x="459" y="971"/>
                    </a:lnTo>
                    <a:lnTo>
                      <a:pt x="551" y="971"/>
                    </a:lnTo>
                    <a:lnTo>
                      <a:pt x="643" y="945"/>
                    </a:lnTo>
                    <a:lnTo>
                      <a:pt x="735" y="905"/>
                    </a:lnTo>
                    <a:lnTo>
                      <a:pt x="814" y="853"/>
                    </a:lnTo>
                    <a:lnTo>
                      <a:pt x="879" y="774"/>
                    </a:lnTo>
                    <a:lnTo>
                      <a:pt x="932" y="695"/>
                    </a:lnTo>
                    <a:lnTo>
                      <a:pt x="971" y="604"/>
                    </a:lnTo>
                    <a:lnTo>
                      <a:pt x="984" y="512"/>
                    </a:lnTo>
                    <a:lnTo>
                      <a:pt x="984" y="420"/>
                    </a:lnTo>
                    <a:lnTo>
                      <a:pt x="958" y="328"/>
                    </a:lnTo>
                    <a:lnTo>
                      <a:pt x="919" y="236"/>
                    </a:lnTo>
                    <a:lnTo>
                      <a:pt x="853" y="157"/>
                    </a:lnTo>
                    <a:lnTo>
                      <a:pt x="787" y="92"/>
                    </a:lnTo>
                    <a:lnTo>
                      <a:pt x="709" y="39"/>
                    </a:lnTo>
                    <a:lnTo>
                      <a:pt x="617" y="13"/>
                    </a:lnTo>
                    <a:lnTo>
                      <a:pt x="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9;p25"/>
              <p:cNvSpPr/>
              <p:nvPr/>
            </p:nvSpPr>
            <p:spPr>
              <a:xfrm>
                <a:off x="4482409" y="2102409"/>
                <a:ext cx="14071" cy="13885"/>
              </a:xfrm>
              <a:custGeom>
                <a:avLst/>
                <a:gdLst/>
                <a:ahLst/>
                <a:cxnLst/>
                <a:rect l="l" t="t" r="r" b="b"/>
                <a:pathLst>
                  <a:path w="985" h="972" extrusionOk="0">
                    <a:moveTo>
                      <a:pt x="460" y="1"/>
                    </a:moveTo>
                    <a:lnTo>
                      <a:pt x="368" y="14"/>
                    </a:lnTo>
                    <a:lnTo>
                      <a:pt x="276" y="40"/>
                    </a:lnTo>
                    <a:lnTo>
                      <a:pt x="198" y="92"/>
                    </a:lnTo>
                    <a:lnTo>
                      <a:pt x="132" y="158"/>
                    </a:lnTo>
                    <a:lnTo>
                      <a:pt x="66" y="237"/>
                    </a:lnTo>
                    <a:lnTo>
                      <a:pt x="27" y="329"/>
                    </a:lnTo>
                    <a:lnTo>
                      <a:pt x="14" y="420"/>
                    </a:lnTo>
                    <a:lnTo>
                      <a:pt x="1" y="512"/>
                    </a:lnTo>
                    <a:lnTo>
                      <a:pt x="27" y="604"/>
                    </a:lnTo>
                    <a:lnTo>
                      <a:pt x="53" y="696"/>
                    </a:lnTo>
                    <a:lnTo>
                      <a:pt x="106" y="775"/>
                    </a:lnTo>
                    <a:lnTo>
                      <a:pt x="171" y="853"/>
                    </a:lnTo>
                    <a:lnTo>
                      <a:pt x="250" y="906"/>
                    </a:lnTo>
                    <a:lnTo>
                      <a:pt x="342" y="945"/>
                    </a:lnTo>
                    <a:lnTo>
                      <a:pt x="434" y="971"/>
                    </a:lnTo>
                    <a:lnTo>
                      <a:pt x="526" y="971"/>
                    </a:lnTo>
                    <a:lnTo>
                      <a:pt x="617" y="958"/>
                    </a:lnTo>
                    <a:lnTo>
                      <a:pt x="709" y="919"/>
                    </a:lnTo>
                    <a:lnTo>
                      <a:pt x="788" y="880"/>
                    </a:lnTo>
                    <a:lnTo>
                      <a:pt x="867" y="814"/>
                    </a:lnTo>
                    <a:lnTo>
                      <a:pt x="919" y="722"/>
                    </a:lnTo>
                    <a:lnTo>
                      <a:pt x="959" y="643"/>
                    </a:lnTo>
                    <a:lnTo>
                      <a:pt x="985" y="539"/>
                    </a:lnTo>
                    <a:lnTo>
                      <a:pt x="985" y="447"/>
                    </a:lnTo>
                    <a:lnTo>
                      <a:pt x="972" y="355"/>
                    </a:lnTo>
                    <a:lnTo>
                      <a:pt x="932" y="263"/>
                    </a:lnTo>
                    <a:lnTo>
                      <a:pt x="880" y="184"/>
                    </a:lnTo>
                    <a:lnTo>
                      <a:pt x="814" y="119"/>
                    </a:lnTo>
                    <a:lnTo>
                      <a:pt x="735" y="53"/>
                    </a:lnTo>
                    <a:lnTo>
                      <a:pt x="644" y="14"/>
                    </a:lnTo>
                    <a:lnTo>
                      <a:pt x="5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80;p25"/>
              <p:cNvSpPr/>
              <p:nvPr/>
            </p:nvSpPr>
            <p:spPr>
              <a:xfrm>
                <a:off x="4564876" y="2124337"/>
                <a:ext cx="14071" cy="14071"/>
              </a:xfrm>
              <a:custGeom>
                <a:avLst/>
                <a:gdLst/>
                <a:ahLst/>
                <a:cxnLst/>
                <a:rect l="l" t="t" r="r" b="b"/>
                <a:pathLst>
                  <a:path w="985" h="985" extrusionOk="0">
                    <a:moveTo>
                      <a:pt x="499" y="1"/>
                    </a:moveTo>
                    <a:lnTo>
                      <a:pt x="394" y="14"/>
                    </a:lnTo>
                    <a:lnTo>
                      <a:pt x="302" y="40"/>
                    </a:lnTo>
                    <a:lnTo>
                      <a:pt x="223" y="92"/>
                    </a:lnTo>
                    <a:lnTo>
                      <a:pt x="145" y="145"/>
                    </a:lnTo>
                    <a:lnTo>
                      <a:pt x="92" y="224"/>
                    </a:lnTo>
                    <a:lnTo>
                      <a:pt x="40" y="302"/>
                    </a:lnTo>
                    <a:lnTo>
                      <a:pt x="14" y="394"/>
                    </a:lnTo>
                    <a:lnTo>
                      <a:pt x="0" y="499"/>
                    </a:lnTo>
                    <a:lnTo>
                      <a:pt x="14" y="591"/>
                    </a:lnTo>
                    <a:lnTo>
                      <a:pt x="40" y="683"/>
                    </a:lnTo>
                    <a:lnTo>
                      <a:pt x="92" y="775"/>
                    </a:lnTo>
                    <a:lnTo>
                      <a:pt x="145" y="840"/>
                    </a:lnTo>
                    <a:lnTo>
                      <a:pt x="223" y="906"/>
                    </a:lnTo>
                    <a:lnTo>
                      <a:pt x="302" y="945"/>
                    </a:lnTo>
                    <a:lnTo>
                      <a:pt x="394" y="971"/>
                    </a:lnTo>
                    <a:lnTo>
                      <a:pt x="499" y="985"/>
                    </a:lnTo>
                    <a:lnTo>
                      <a:pt x="591" y="971"/>
                    </a:lnTo>
                    <a:lnTo>
                      <a:pt x="683" y="945"/>
                    </a:lnTo>
                    <a:lnTo>
                      <a:pt x="761" y="906"/>
                    </a:lnTo>
                    <a:lnTo>
                      <a:pt x="840" y="840"/>
                    </a:lnTo>
                    <a:lnTo>
                      <a:pt x="906" y="775"/>
                    </a:lnTo>
                    <a:lnTo>
                      <a:pt x="945" y="683"/>
                    </a:lnTo>
                    <a:lnTo>
                      <a:pt x="971" y="591"/>
                    </a:lnTo>
                    <a:lnTo>
                      <a:pt x="984" y="499"/>
                    </a:lnTo>
                    <a:lnTo>
                      <a:pt x="971" y="394"/>
                    </a:lnTo>
                    <a:lnTo>
                      <a:pt x="945" y="302"/>
                    </a:lnTo>
                    <a:lnTo>
                      <a:pt x="906" y="224"/>
                    </a:lnTo>
                    <a:lnTo>
                      <a:pt x="840" y="145"/>
                    </a:lnTo>
                    <a:lnTo>
                      <a:pt x="761" y="92"/>
                    </a:lnTo>
                    <a:lnTo>
                      <a:pt x="683" y="40"/>
                    </a:lnTo>
                    <a:lnTo>
                      <a:pt x="591" y="14"/>
                    </a:lnTo>
                    <a:lnTo>
                      <a:pt x="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81;p25"/>
              <p:cNvSpPr/>
              <p:nvPr/>
            </p:nvSpPr>
            <p:spPr>
              <a:xfrm>
                <a:off x="4647343" y="2102409"/>
                <a:ext cx="14071" cy="13885"/>
              </a:xfrm>
              <a:custGeom>
                <a:avLst/>
                <a:gdLst/>
                <a:ahLst/>
                <a:cxnLst/>
                <a:rect l="l" t="t" r="r" b="b"/>
                <a:pathLst>
                  <a:path w="985" h="972" extrusionOk="0">
                    <a:moveTo>
                      <a:pt x="433" y="1"/>
                    </a:moveTo>
                    <a:lnTo>
                      <a:pt x="341" y="14"/>
                    </a:lnTo>
                    <a:lnTo>
                      <a:pt x="249" y="53"/>
                    </a:lnTo>
                    <a:lnTo>
                      <a:pt x="171" y="119"/>
                    </a:lnTo>
                    <a:lnTo>
                      <a:pt x="105" y="184"/>
                    </a:lnTo>
                    <a:lnTo>
                      <a:pt x="53" y="263"/>
                    </a:lnTo>
                    <a:lnTo>
                      <a:pt x="13" y="355"/>
                    </a:lnTo>
                    <a:lnTo>
                      <a:pt x="0" y="447"/>
                    </a:lnTo>
                    <a:lnTo>
                      <a:pt x="0" y="539"/>
                    </a:lnTo>
                    <a:lnTo>
                      <a:pt x="26" y="643"/>
                    </a:lnTo>
                    <a:lnTo>
                      <a:pt x="66" y="722"/>
                    </a:lnTo>
                    <a:lnTo>
                      <a:pt x="131" y="814"/>
                    </a:lnTo>
                    <a:lnTo>
                      <a:pt x="197" y="880"/>
                    </a:lnTo>
                    <a:lnTo>
                      <a:pt x="276" y="919"/>
                    </a:lnTo>
                    <a:lnTo>
                      <a:pt x="368" y="958"/>
                    </a:lnTo>
                    <a:lnTo>
                      <a:pt x="459" y="971"/>
                    </a:lnTo>
                    <a:lnTo>
                      <a:pt x="551" y="971"/>
                    </a:lnTo>
                    <a:lnTo>
                      <a:pt x="643" y="945"/>
                    </a:lnTo>
                    <a:lnTo>
                      <a:pt x="735" y="906"/>
                    </a:lnTo>
                    <a:lnTo>
                      <a:pt x="814" y="853"/>
                    </a:lnTo>
                    <a:lnTo>
                      <a:pt x="879" y="775"/>
                    </a:lnTo>
                    <a:lnTo>
                      <a:pt x="932" y="696"/>
                    </a:lnTo>
                    <a:lnTo>
                      <a:pt x="971" y="604"/>
                    </a:lnTo>
                    <a:lnTo>
                      <a:pt x="984" y="512"/>
                    </a:lnTo>
                    <a:lnTo>
                      <a:pt x="984" y="420"/>
                    </a:lnTo>
                    <a:lnTo>
                      <a:pt x="958" y="329"/>
                    </a:lnTo>
                    <a:lnTo>
                      <a:pt x="919" y="237"/>
                    </a:lnTo>
                    <a:lnTo>
                      <a:pt x="853" y="158"/>
                    </a:lnTo>
                    <a:lnTo>
                      <a:pt x="787" y="92"/>
                    </a:lnTo>
                    <a:lnTo>
                      <a:pt x="709" y="40"/>
                    </a:lnTo>
                    <a:lnTo>
                      <a:pt x="617" y="14"/>
                    </a:lnTo>
                    <a:lnTo>
                      <a:pt x="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82;p25"/>
              <p:cNvSpPr/>
              <p:nvPr/>
            </p:nvSpPr>
            <p:spPr>
              <a:xfrm>
                <a:off x="4707683" y="2042070"/>
                <a:ext cx="14071" cy="13871"/>
              </a:xfrm>
              <a:custGeom>
                <a:avLst/>
                <a:gdLst/>
                <a:ahLst/>
                <a:cxnLst/>
                <a:rect l="l" t="t" r="r" b="b"/>
                <a:pathLst>
                  <a:path w="985" h="971" extrusionOk="0">
                    <a:moveTo>
                      <a:pt x="460" y="0"/>
                    </a:moveTo>
                    <a:lnTo>
                      <a:pt x="368" y="13"/>
                    </a:lnTo>
                    <a:lnTo>
                      <a:pt x="276" y="39"/>
                    </a:lnTo>
                    <a:lnTo>
                      <a:pt x="198" y="92"/>
                    </a:lnTo>
                    <a:lnTo>
                      <a:pt x="132" y="157"/>
                    </a:lnTo>
                    <a:lnTo>
                      <a:pt x="66" y="236"/>
                    </a:lnTo>
                    <a:lnTo>
                      <a:pt x="27" y="328"/>
                    </a:lnTo>
                    <a:lnTo>
                      <a:pt x="14" y="420"/>
                    </a:lnTo>
                    <a:lnTo>
                      <a:pt x="1" y="512"/>
                    </a:lnTo>
                    <a:lnTo>
                      <a:pt x="27" y="604"/>
                    </a:lnTo>
                    <a:lnTo>
                      <a:pt x="53" y="695"/>
                    </a:lnTo>
                    <a:lnTo>
                      <a:pt x="106" y="774"/>
                    </a:lnTo>
                    <a:lnTo>
                      <a:pt x="171" y="853"/>
                    </a:lnTo>
                    <a:lnTo>
                      <a:pt x="250" y="905"/>
                    </a:lnTo>
                    <a:lnTo>
                      <a:pt x="342" y="945"/>
                    </a:lnTo>
                    <a:lnTo>
                      <a:pt x="434" y="971"/>
                    </a:lnTo>
                    <a:lnTo>
                      <a:pt x="526" y="971"/>
                    </a:lnTo>
                    <a:lnTo>
                      <a:pt x="617" y="958"/>
                    </a:lnTo>
                    <a:lnTo>
                      <a:pt x="709" y="918"/>
                    </a:lnTo>
                    <a:lnTo>
                      <a:pt x="788" y="866"/>
                    </a:lnTo>
                    <a:lnTo>
                      <a:pt x="854" y="813"/>
                    </a:lnTo>
                    <a:lnTo>
                      <a:pt x="919" y="722"/>
                    </a:lnTo>
                    <a:lnTo>
                      <a:pt x="958" y="630"/>
                    </a:lnTo>
                    <a:lnTo>
                      <a:pt x="985" y="538"/>
                    </a:lnTo>
                    <a:lnTo>
                      <a:pt x="985" y="446"/>
                    </a:lnTo>
                    <a:lnTo>
                      <a:pt x="972" y="354"/>
                    </a:lnTo>
                    <a:lnTo>
                      <a:pt x="932" y="262"/>
                    </a:lnTo>
                    <a:lnTo>
                      <a:pt x="880" y="184"/>
                    </a:lnTo>
                    <a:lnTo>
                      <a:pt x="814" y="118"/>
                    </a:lnTo>
                    <a:lnTo>
                      <a:pt x="735" y="52"/>
                    </a:lnTo>
                    <a:lnTo>
                      <a:pt x="644" y="13"/>
                    </a:lnTo>
                    <a:lnTo>
                      <a:pt x="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83;p25"/>
              <p:cNvSpPr/>
              <p:nvPr/>
            </p:nvSpPr>
            <p:spPr>
              <a:xfrm>
                <a:off x="4729796" y="1959417"/>
                <a:ext cx="14071" cy="14071"/>
              </a:xfrm>
              <a:custGeom>
                <a:avLst/>
                <a:gdLst/>
                <a:ahLst/>
                <a:cxnLst/>
                <a:rect l="l" t="t" r="r" b="b"/>
                <a:pathLst>
                  <a:path w="985" h="985" extrusionOk="0">
                    <a:moveTo>
                      <a:pt x="486" y="0"/>
                    </a:moveTo>
                    <a:lnTo>
                      <a:pt x="394" y="13"/>
                    </a:lnTo>
                    <a:lnTo>
                      <a:pt x="303" y="40"/>
                    </a:lnTo>
                    <a:lnTo>
                      <a:pt x="224" y="92"/>
                    </a:lnTo>
                    <a:lnTo>
                      <a:pt x="145" y="144"/>
                    </a:lnTo>
                    <a:lnTo>
                      <a:pt x="93" y="223"/>
                    </a:lnTo>
                    <a:lnTo>
                      <a:pt x="40" y="302"/>
                    </a:lnTo>
                    <a:lnTo>
                      <a:pt x="14" y="394"/>
                    </a:lnTo>
                    <a:lnTo>
                      <a:pt x="1" y="499"/>
                    </a:lnTo>
                    <a:lnTo>
                      <a:pt x="14" y="591"/>
                    </a:lnTo>
                    <a:lnTo>
                      <a:pt x="40" y="682"/>
                    </a:lnTo>
                    <a:lnTo>
                      <a:pt x="93" y="774"/>
                    </a:lnTo>
                    <a:lnTo>
                      <a:pt x="145" y="840"/>
                    </a:lnTo>
                    <a:lnTo>
                      <a:pt x="224" y="905"/>
                    </a:lnTo>
                    <a:lnTo>
                      <a:pt x="303" y="945"/>
                    </a:lnTo>
                    <a:lnTo>
                      <a:pt x="394" y="971"/>
                    </a:lnTo>
                    <a:lnTo>
                      <a:pt x="486" y="984"/>
                    </a:lnTo>
                    <a:lnTo>
                      <a:pt x="591" y="971"/>
                    </a:lnTo>
                    <a:lnTo>
                      <a:pt x="683" y="945"/>
                    </a:lnTo>
                    <a:lnTo>
                      <a:pt x="762" y="905"/>
                    </a:lnTo>
                    <a:lnTo>
                      <a:pt x="841" y="840"/>
                    </a:lnTo>
                    <a:lnTo>
                      <a:pt x="893" y="774"/>
                    </a:lnTo>
                    <a:lnTo>
                      <a:pt x="945" y="682"/>
                    </a:lnTo>
                    <a:lnTo>
                      <a:pt x="972" y="591"/>
                    </a:lnTo>
                    <a:lnTo>
                      <a:pt x="985" y="499"/>
                    </a:lnTo>
                    <a:lnTo>
                      <a:pt x="972" y="394"/>
                    </a:lnTo>
                    <a:lnTo>
                      <a:pt x="945" y="302"/>
                    </a:lnTo>
                    <a:lnTo>
                      <a:pt x="893" y="223"/>
                    </a:lnTo>
                    <a:lnTo>
                      <a:pt x="841" y="144"/>
                    </a:lnTo>
                    <a:lnTo>
                      <a:pt x="762" y="92"/>
                    </a:lnTo>
                    <a:lnTo>
                      <a:pt x="683" y="40"/>
                    </a:lnTo>
                    <a:lnTo>
                      <a:pt x="591" y="13"/>
                    </a:lnTo>
                    <a:lnTo>
                      <a:pt x="4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84;p25"/>
              <p:cNvSpPr/>
              <p:nvPr/>
            </p:nvSpPr>
            <p:spPr>
              <a:xfrm>
                <a:off x="4707683" y="1877135"/>
                <a:ext cx="14071" cy="13885"/>
              </a:xfrm>
              <a:custGeom>
                <a:avLst/>
                <a:gdLst/>
                <a:ahLst/>
                <a:cxnLst/>
                <a:rect l="l" t="t" r="r" b="b"/>
                <a:pathLst>
                  <a:path w="985" h="972" extrusionOk="0">
                    <a:moveTo>
                      <a:pt x="434" y="1"/>
                    </a:moveTo>
                    <a:lnTo>
                      <a:pt x="342" y="14"/>
                    </a:lnTo>
                    <a:lnTo>
                      <a:pt x="250" y="66"/>
                    </a:lnTo>
                    <a:lnTo>
                      <a:pt x="171" y="119"/>
                    </a:lnTo>
                    <a:lnTo>
                      <a:pt x="106" y="184"/>
                    </a:lnTo>
                    <a:lnTo>
                      <a:pt x="53" y="263"/>
                    </a:lnTo>
                    <a:lnTo>
                      <a:pt x="27" y="355"/>
                    </a:lnTo>
                    <a:lnTo>
                      <a:pt x="1" y="447"/>
                    </a:lnTo>
                    <a:lnTo>
                      <a:pt x="14" y="538"/>
                    </a:lnTo>
                    <a:lnTo>
                      <a:pt x="27" y="643"/>
                    </a:lnTo>
                    <a:lnTo>
                      <a:pt x="66" y="722"/>
                    </a:lnTo>
                    <a:lnTo>
                      <a:pt x="132" y="814"/>
                    </a:lnTo>
                    <a:lnTo>
                      <a:pt x="198" y="880"/>
                    </a:lnTo>
                    <a:lnTo>
                      <a:pt x="276" y="919"/>
                    </a:lnTo>
                    <a:lnTo>
                      <a:pt x="368" y="958"/>
                    </a:lnTo>
                    <a:lnTo>
                      <a:pt x="460" y="971"/>
                    </a:lnTo>
                    <a:lnTo>
                      <a:pt x="552" y="971"/>
                    </a:lnTo>
                    <a:lnTo>
                      <a:pt x="644" y="945"/>
                    </a:lnTo>
                    <a:lnTo>
                      <a:pt x="735" y="906"/>
                    </a:lnTo>
                    <a:lnTo>
                      <a:pt x="814" y="853"/>
                    </a:lnTo>
                    <a:lnTo>
                      <a:pt x="880" y="775"/>
                    </a:lnTo>
                    <a:lnTo>
                      <a:pt x="932" y="696"/>
                    </a:lnTo>
                    <a:lnTo>
                      <a:pt x="972" y="617"/>
                    </a:lnTo>
                    <a:lnTo>
                      <a:pt x="985" y="512"/>
                    </a:lnTo>
                    <a:lnTo>
                      <a:pt x="985" y="420"/>
                    </a:lnTo>
                    <a:lnTo>
                      <a:pt x="958" y="329"/>
                    </a:lnTo>
                    <a:lnTo>
                      <a:pt x="919" y="237"/>
                    </a:lnTo>
                    <a:lnTo>
                      <a:pt x="854" y="158"/>
                    </a:lnTo>
                    <a:lnTo>
                      <a:pt x="788" y="92"/>
                    </a:lnTo>
                    <a:lnTo>
                      <a:pt x="709" y="40"/>
                    </a:lnTo>
                    <a:lnTo>
                      <a:pt x="617" y="14"/>
                    </a:lnTo>
                    <a:lnTo>
                      <a:pt x="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85;p25"/>
              <p:cNvSpPr/>
              <p:nvPr/>
            </p:nvSpPr>
            <p:spPr>
              <a:xfrm>
                <a:off x="4647343" y="1816781"/>
                <a:ext cx="14071" cy="13885"/>
              </a:xfrm>
              <a:custGeom>
                <a:avLst/>
                <a:gdLst/>
                <a:ahLst/>
                <a:cxnLst/>
                <a:rect l="l" t="t" r="r" b="b"/>
                <a:pathLst>
                  <a:path w="985" h="972" extrusionOk="0">
                    <a:moveTo>
                      <a:pt x="459" y="1"/>
                    </a:moveTo>
                    <a:lnTo>
                      <a:pt x="368" y="14"/>
                    </a:lnTo>
                    <a:lnTo>
                      <a:pt x="276" y="40"/>
                    </a:lnTo>
                    <a:lnTo>
                      <a:pt x="197" y="93"/>
                    </a:lnTo>
                    <a:lnTo>
                      <a:pt x="131" y="158"/>
                    </a:lnTo>
                    <a:lnTo>
                      <a:pt x="66" y="237"/>
                    </a:lnTo>
                    <a:lnTo>
                      <a:pt x="26" y="329"/>
                    </a:lnTo>
                    <a:lnTo>
                      <a:pt x="0" y="421"/>
                    </a:lnTo>
                    <a:lnTo>
                      <a:pt x="0" y="513"/>
                    </a:lnTo>
                    <a:lnTo>
                      <a:pt x="13" y="604"/>
                    </a:lnTo>
                    <a:lnTo>
                      <a:pt x="53" y="696"/>
                    </a:lnTo>
                    <a:lnTo>
                      <a:pt x="105" y="775"/>
                    </a:lnTo>
                    <a:lnTo>
                      <a:pt x="171" y="854"/>
                    </a:lnTo>
                    <a:lnTo>
                      <a:pt x="249" y="906"/>
                    </a:lnTo>
                    <a:lnTo>
                      <a:pt x="341" y="946"/>
                    </a:lnTo>
                    <a:lnTo>
                      <a:pt x="433" y="972"/>
                    </a:lnTo>
                    <a:lnTo>
                      <a:pt x="525" y="972"/>
                    </a:lnTo>
                    <a:lnTo>
                      <a:pt x="617" y="959"/>
                    </a:lnTo>
                    <a:lnTo>
                      <a:pt x="709" y="919"/>
                    </a:lnTo>
                    <a:lnTo>
                      <a:pt x="787" y="880"/>
                    </a:lnTo>
                    <a:lnTo>
                      <a:pt x="853" y="814"/>
                    </a:lnTo>
                    <a:lnTo>
                      <a:pt x="919" y="723"/>
                    </a:lnTo>
                    <a:lnTo>
                      <a:pt x="958" y="644"/>
                    </a:lnTo>
                    <a:lnTo>
                      <a:pt x="984" y="539"/>
                    </a:lnTo>
                    <a:lnTo>
                      <a:pt x="984" y="447"/>
                    </a:lnTo>
                    <a:lnTo>
                      <a:pt x="971" y="355"/>
                    </a:lnTo>
                    <a:lnTo>
                      <a:pt x="932" y="263"/>
                    </a:lnTo>
                    <a:lnTo>
                      <a:pt x="879" y="185"/>
                    </a:lnTo>
                    <a:lnTo>
                      <a:pt x="814" y="119"/>
                    </a:lnTo>
                    <a:lnTo>
                      <a:pt x="735" y="53"/>
                    </a:lnTo>
                    <a:lnTo>
                      <a:pt x="643" y="14"/>
                    </a:lnTo>
                    <a:lnTo>
                      <a:pt x="5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6;p25"/>
              <p:cNvSpPr/>
              <p:nvPr/>
            </p:nvSpPr>
            <p:spPr>
              <a:xfrm>
                <a:off x="4489537" y="1911805"/>
                <a:ext cx="82853" cy="56426"/>
              </a:xfrm>
              <a:custGeom>
                <a:avLst/>
                <a:gdLst/>
                <a:ahLst/>
                <a:cxnLst/>
                <a:rect l="l" t="t" r="r" b="b"/>
                <a:pathLst>
                  <a:path w="5800" h="3950" extrusionOk="0">
                    <a:moveTo>
                      <a:pt x="512" y="1"/>
                    </a:moveTo>
                    <a:lnTo>
                      <a:pt x="0" y="880"/>
                    </a:lnTo>
                    <a:lnTo>
                      <a:pt x="5288" y="3950"/>
                    </a:lnTo>
                    <a:lnTo>
                      <a:pt x="5799" y="3071"/>
                    </a:lnTo>
                    <a:lnTo>
                      <a:pt x="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7;p25"/>
              <p:cNvSpPr/>
              <p:nvPr/>
            </p:nvSpPr>
            <p:spPr>
              <a:xfrm>
                <a:off x="4571618" y="1895134"/>
                <a:ext cx="120151" cy="72725"/>
              </a:xfrm>
              <a:custGeom>
                <a:avLst/>
                <a:gdLst/>
                <a:ahLst/>
                <a:cxnLst/>
                <a:rect l="l" t="t" r="r" b="b"/>
                <a:pathLst>
                  <a:path w="8411" h="5091" extrusionOk="0">
                    <a:moveTo>
                      <a:pt x="8043" y="0"/>
                    </a:moveTo>
                    <a:lnTo>
                      <a:pt x="1" y="4435"/>
                    </a:lnTo>
                    <a:lnTo>
                      <a:pt x="368" y="5091"/>
                    </a:lnTo>
                    <a:lnTo>
                      <a:pt x="8411" y="656"/>
                    </a:lnTo>
                    <a:lnTo>
                      <a:pt x="80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8;p25"/>
              <p:cNvSpPr/>
              <p:nvPr/>
            </p:nvSpPr>
            <p:spPr>
              <a:xfrm>
                <a:off x="4538634" y="1933361"/>
                <a:ext cx="66554" cy="66354"/>
              </a:xfrm>
              <a:custGeom>
                <a:avLst/>
                <a:gdLst/>
                <a:ahLst/>
                <a:cxnLst/>
                <a:rect l="l" t="t" r="r" b="b"/>
                <a:pathLst>
                  <a:path w="4659" h="4645" extrusionOk="0">
                    <a:moveTo>
                      <a:pt x="2087" y="1"/>
                    </a:moveTo>
                    <a:lnTo>
                      <a:pt x="1864" y="40"/>
                    </a:lnTo>
                    <a:lnTo>
                      <a:pt x="1641" y="105"/>
                    </a:lnTo>
                    <a:lnTo>
                      <a:pt x="1431" y="184"/>
                    </a:lnTo>
                    <a:lnTo>
                      <a:pt x="1221" y="276"/>
                    </a:lnTo>
                    <a:lnTo>
                      <a:pt x="1024" y="394"/>
                    </a:lnTo>
                    <a:lnTo>
                      <a:pt x="853" y="525"/>
                    </a:lnTo>
                    <a:lnTo>
                      <a:pt x="683" y="670"/>
                    </a:lnTo>
                    <a:lnTo>
                      <a:pt x="539" y="840"/>
                    </a:lnTo>
                    <a:lnTo>
                      <a:pt x="407" y="1024"/>
                    </a:lnTo>
                    <a:lnTo>
                      <a:pt x="289" y="1208"/>
                    </a:lnTo>
                    <a:lnTo>
                      <a:pt x="184" y="1417"/>
                    </a:lnTo>
                    <a:lnTo>
                      <a:pt x="106" y="1627"/>
                    </a:lnTo>
                    <a:lnTo>
                      <a:pt x="53" y="1850"/>
                    </a:lnTo>
                    <a:lnTo>
                      <a:pt x="14" y="2087"/>
                    </a:lnTo>
                    <a:lnTo>
                      <a:pt x="1" y="2323"/>
                    </a:lnTo>
                    <a:lnTo>
                      <a:pt x="14" y="2559"/>
                    </a:lnTo>
                    <a:lnTo>
                      <a:pt x="53" y="2795"/>
                    </a:lnTo>
                    <a:lnTo>
                      <a:pt x="106" y="3005"/>
                    </a:lnTo>
                    <a:lnTo>
                      <a:pt x="184" y="3228"/>
                    </a:lnTo>
                    <a:lnTo>
                      <a:pt x="289" y="3425"/>
                    </a:lnTo>
                    <a:lnTo>
                      <a:pt x="407" y="3622"/>
                    </a:lnTo>
                    <a:lnTo>
                      <a:pt x="539" y="3805"/>
                    </a:lnTo>
                    <a:lnTo>
                      <a:pt x="683" y="3963"/>
                    </a:lnTo>
                    <a:lnTo>
                      <a:pt x="853" y="4120"/>
                    </a:lnTo>
                    <a:lnTo>
                      <a:pt x="1024" y="4251"/>
                    </a:lnTo>
                    <a:lnTo>
                      <a:pt x="1221" y="4369"/>
                    </a:lnTo>
                    <a:lnTo>
                      <a:pt x="1431" y="4461"/>
                    </a:lnTo>
                    <a:lnTo>
                      <a:pt x="1641" y="4540"/>
                    </a:lnTo>
                    <a:lnTo>
                      <a:pt x="1864" y="4592"/>
                    </a:lnTo>
                    <a:lnTo>
                      <a:pt x="2087" y="4632"/>
                    </a:lnTo>
                    <a:lnTo>
                      <a:pt x="2336" y="4645"/>
                    </a:lnTo>
                    <a:lnTo>
                      <a:pt x="2572" y="4632"/>
                    </a:lnTo>
                    <a:lnTo>
                      <a:pt x="2795" y="4592"/>
                    </a:lnTo>
                    <a:lnTo>
                      <a:pt x="3018" y="4540"/>
                    </a:lnTo>
                    <a:lnTo>
                      <a:pt x="3241" y="4461"/>
                    </a:lnTo>
                    <a:lnTo>
                      <a:pt x="3438" y="4369"/>
                    </a:lnTo>
                    <a:lnTo>
                      <a:pt x="3635" y="4251"/>
                    </a:lnTo>
                    <a:lnTo>
                      <a:pt x="3805" y="4120"/>
                    </a:lnTo>
                    <a:lnTo>
                      <a:pt x="3976" y="3963"/>
                    </a:lnTo>
                    <a:lnTo>
                      <a:pt x="4120" y="3805"/>
                    </a:lnTo>
                    <a:lnTo>
                      <a:pt x="4265" y="3622"/>
                    </a:lnTo>
                    <a:lnTo>
                      <a:pt x="4370" y="3425"/>
                    </a:lnTo>
                    <a:lnTo>
                      <a:pt x="4475" y="3228"/>
                    </a:lnTo>
                    <a:lnTo>
                      <a:pt x="4553" y="3005"/>
                    </a:lnTo>
                    <a:lnTo>
                      <a:pt x="4606" y="2795"/>
                    </a:lnTo>
                    <a:lnTo>
                      <a:pt x="4645" y="2559"/>
                    </a:lnTo>
                    <a:lnTo>
                      <a:pt x="4658" y="2323"/>
                    </a:lnTo>
                    <a:lnTo>
                      <a:pt x="4645" y="2087"/>
                    </a:lnTo>
                    <a:lnTo>
                      <a:pt x="4606" y="1850"/>
                    </a:lnTo>
                    <a:lnTo>
                      <a:pt x="4553" y="1627"/>
                    </a:lnTo>
                    <a:lnTo>
                      <a:pt x="4475" y="1417"/>
                    </a:lnTo>
                    <a:lnTo>
                      <a:pt x="4370" y="1208"/>
                    </a:lnTo>
                    <a:lnTo>
                      <a:pt x="4265" y="1024"/>
                    </a:lnTo>
                    <a:lnTo>
                      <a:pt x="4120" y="840"/>
                    </a:lnTo>
                    <a:lnTo>
                      <a:pt x="3976" y="670"/>
                    </a:lnTo>
                    <a:lnTo>
                      <a:pt x="3805" y="525"/>
                    </a:lnTo>
                    <a:lnTo>
                      <a:pt x="3635" y="394"/>
                    </a:lnTo>
                    <a:lnTo>
                      <a:pt x="3438" y="276"/>
                    </a:lnTo>
                    <a:lnTo>
                      <a:pt x="3241" y="184"/>
                    </a:lnTo>
                    <a:lnTo>
                      <a:pt x="3018" y="105"/>
                    </a:lnTo>
                    <a:lnTo>
                      <a:pt x="2795" y="40"/>
                    </a:lnTo>
                    <a:lnTo>
                      <a:pt x="2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89;p25"/>
              <p:cNvSpPr/>
              <p:nvPr/>
            </p:nvSpPr>
            <p:spPr>
              <a:xfrm>
                <a:off x="3594253" y="2215804"/>
                <a:ext cx="455991" cy="455991"/>
              </a:xfrm>
              <a:custGeom>
                <a:avLst/>
                <a:gdLst/>
                <a:ahLst/>
                <a:cxnLst/>
                <a:rect l="l" t="t" r="r" b="b"/>
                <a:pathLst>
                  <a:path w="31921" h="31921" extrusionOk="0">
                    <a:moveTo>
                      <a:pt x="15888" y="0"/>
                    </a:moveTo>
                    <a:lnTo>
                      <a:pt x="15508" y="13"/>
                    </a:lnTo>
                    <a:lnTo>
                      <a:pt x="15114" y="26"/>
                    </a:lnTo>
                    <a:lnTo>
                      <a:pt x="14734" y="53"/>
                    </a:lnTo>
                    <a:lnTo>
                      <a:pt x="14340" y="92"/>
                    </a:lnTo>
                    <a:lnTo>
                      <a:pt x="13960" y="131"/>
                    </a:lnTo>
                    <a:lnTo>
                      <a:pt x="13579" y="184"/>
                    </a:lnTo>
                    <a:lnTo>
                      <a:pt x="13199" y="249"/>
                    </a:lnTo>
                    <a:lnTo>
                      <a:pt x="12818" y="315"/>
                    </a:lnTo>
                    <a:lnTo>
                      <a:pt x="12451" y="394"/>
                    </a:lnTo>
                    <a:lnTo>
                      <a:pt x="12070" y="486"/>
                    </a:lnTo>
                    <a:lnTo>
                      <a:pt x="11703" y="590"/>
                    </a:lnTo>
                    <a:lnTo>
                      <a:pt x="11336" y="695"/>
                    </a:lnTo>
                    <a:lnTo>
                      <a:pt x="10968" y="814"/>
                    </a:lnTo>
                    <a:lnTo>
                      <a:pt x="10614" y="932"/>
                    </a:lnTo>
                    <a:lnTo>
                      <a:pt x="10247" y="1063"/>
                    </a:lnTo>
                    <a:lnTo>
                      <a:pt x="9892" y="1207"/>
                    </a:lnTo>
                    <a:lnTo>
                      <a:pt x="9538" y="1351"/>
                    </a:lnTo>
                    <a:lnTo>
                      <a:pt x="9197" y="1509"/>
                    </a:lnTo>
                    <a:lnTo>
                      <a:pt x="8843" y="1679"/>
                    </a:lnTo>
                    <a:lnTo>
                      <a:pt x="8502" y="1850"/>
                    </a:lnTo>
                    <a:lnTo>
                      <a:pt x="8174" y="2034"/>
                    </a:lnTo>
                    <a:lnTo>
                      <a:pt x="7833" y="2230"/>
                    </a:lnTo>
                    <a:lnTo>
                      <a:pt x="7505" y="2427"/>
                    </a:lnTo>
                    <a:lnTo>
                      <a:pt x="7190" y="2637"/>
                    </a:lnTo>
                    <a:lnTo>
                      <a:pt x="6862" y="2847"/>
                    </a:lnTo>
                    <a:lnTo>
                      <a:pt x="6547" y="3070"/>
                    </a:lnTo>
                    <a:lnTo>
                      <a:pt x="6245" y="3306"/>
                    </a:lnTo>
                    <a:lnTo>
                      <a:pt x="5943" y="3542"/>
                    </a:lnTo>
                    <a:lnTo>
                      <a:pt x="5642" y="3779"/>
                    </a:lnTo>
                    <a:lnTo>
                      <a:pt x="5353" y="4041"/>
                    </a:lnTo>
                    <a:lnTo>
                      <a:pt x="5064" y="4303"/>
                    </a:lnTo>
                    <a:lnTo>
                      <a:pt x="4789" y="4566"/>
                    </a:lnTo>
                    <a:lnTo>
                      <a:pt x="4513" y="4841"/>
                    </a:lnTo>
                    <a:lnTo>
                      <a:pt x="4238" y="5130"/>
                    </a:lnTo>
                    <a:lnTo>
                      <a:pt x="3975" y="5419"/>
                    </a:lnTo>
                    <a:lnTo>
                      <a:pt x="3726" y="5707"/>
                    </a:lnTo>
                    <a:lnTo>
                      <a:pt x="3477" y="6022"/>
                    </a:lnTo>
                    <a:lnTo>
                      <a:pt x="3228" y="6324"/>
                    </a:lnTo>
                    <a:lnTo>
                      <a:pt x="2991" y="6652"/>
                    </a:lnTo>
                    <a:lnTo>
                      <a:pt x="2768" y="6967"/>
                    </a:lnTo>
                    <a:lnTo>
                      <a:pt x="2545" y="7308"/>
                    </a:lnTo>
                    <a:lnTo>
                      <a:pt x="2335" y="7649"/>
                    </a:lnTo>
                    <a:lnTo>
                      <a:pt x="2139" y="7990"/>
                    </a:lnTo>
                    <a:lnTo>
                      <a:pt x="1942" y="8344"/>
                    </a:lnTo>
                    <a:lnTo>
                      <a:pt x="1745" y="8699"/>
                    </a:lnTo>
                    <a:lnTo>
                      <a:pt x="1561" y="9066"/>
                    </a:lnTo>
                    <a:lnTo>
                      <a:pt x="1391" y="9433"/>
                    </a:lnTo>
                    <a:lnTo>
                      <a:pt x="1233" y="9814"/>
                    </a:lnTo>
                    <a:lnTo>
                      <a:pt x="1076" y="10194"/>
                    </a:lnTo>
                    <a:lnTo>
                      <a:pt x="932" y="10575"/>
                    </a:lnTo>
                    <a:lnTo>
                      <a:pt x="800" y="10968"/>
                    </a:lnTo>
                    <a:lnTo>
                      <a:pt x="682" y="11349"/>
                    </a:lnTo>
                    <a:lnTo>
                      <a:pt x="564" y="11742"/>
                    </a:lnTo>
                    <a:lnTo>
                      <a:pt x="459" y="12123"/>
                    </a:lnTo>
                    <a:lnTo>
                      <a:pt x="368" y="12516"/>
                    </a:lnTo>
                    <a:lnTo>
                      <a:pt x="289" y="12910"/>
                    </a:lnTo>
                    <a:lnTo>
                      <a:pt x="223" y="13304"/>
                    </a:lnTo>
                    <a:lnTo>
                      <a:pt x="158" y="13684"/>
                    </a:lnTo>
                    <a:lnTo>
                      <a:pt x="105" y="14078"/>
                    </a:lnTo>
                    <a:lnTo>
                      <a:pt x="66" y="14471"/>
                    </a:lnTo>
                    <a:lnTo>
                      <a:pt x="26" y="14865"/>
                    </a:lnTo>
                    <a:lnTo>
                      <a:pt x="13" y="15245"/>
                    </a:lnTo>
                    <a:lnTo>
                      <a:pt x="0" y="15639"/>
                    </a:lnTo>
                    <a:lnTo>
                      <a:pt x="0" y="16033"/>
                    </a:lnTo>
                    <a:lnTo>
                      <a:pt x="0" y="16413"/>
                    </a:lnTo>
                    <a:lnTo>
                      <a:pt x="13" y="16807"/>
                    </a:lnTo>
                    <a:lnTo>
                      <a:pt x="40" y="17187"/>
                    </a:lnTo>
                    <a:lnTo>
                      <a:pt x="79" y="17581"/>
                    </a:lnTo>
                    <a:lnTo>
                      <a:pt x="118" y="17961"/>
                    </a:lnTo>
                    <a:lnTo>
                      <a:pt x="171" y="18342"/>
                    </a:lnTo>
                    <a:lnTo>
                      <a:pt x="236" y="18722"/>
                    </a:lnTo>
                    <a:lnTo>
                      <a:pt x="302" y="19103"/>
                    </a:lnTo>
                    <a:lnTo>
                      <a:pt x="381" y="19470"/>
                    </a:lnTo>
                    <a:lnTo>
                      <a:pt x="472" y="19850"/>
                    </a:lnTo>
                    <a:lnTo>
                      <a:pt x="577" y="20218"/>
                    </a:lnTo>
                    <a:lnTo>
                      <a:pt x="682" y="20585"/>
                    </a:lnTo>
                    <a:lnTo>
                      <a:pt x="800" y="20952"/>
                    </a:lnTo>
                    <a:lnTo>
                      <a:pt x="919" y="21307"/>
                    </a:lnTo>
                    <a:lnTo>
                      <a:pt x="1050" y="21674"/>
                    </a:lnTo>
                    <a:lnTo>
                      <a:pt x="1194" y="22028"/>
                    </a:lnTo>
                    <a:lnTo>
                      <a:pt x="1338" y="22383"/>
                    </a:lnTo>
                    <a:lnTo>
                      <a:pt x="1496" y="22724"/>
                    </a:lnTo>
                    <a:lnTo>
                      <a:pt x="1666" y="23078"/>
                    </a:lnTo>
                    <a:lnTo>
                      <a:pt x="1837" y="23419"/>
                    </a:lnTo>
                    <a:lnTo>
                      <a:pt x="2021" y="23747"/>
                    </a:lnTo>
                    <a:lnTo>
                      <a:pt x="2217" y="24088"/>
                    </a:lnTo>
                    <a:lnTo>
                      <a:pt x="2414" y="24416"/>
                    </a:lnTo>
                    <a:lnTo>
                      <a:pt x="2624" y="24731"/>
                    </a:lnTo>
                    <a:lnTo>
                      <a:pt x="2834" y="25059"/>
                    </a:lnTo>
                    <a:lnTo>
                      <a:pt x="3057" y="25374"/>
                    </a:lnTo>
                    <a:lnTo>
                      <a:pt x="3293" y="25676"/>
                    </a:lnTo>
                    <a:lnTo>
                      <a:pt x="3529" y="25977"/>
                    </a:lnTo>
                    <a:lnTo>
                      <a:pt x="3779" y="26279"/>
                    </a:lnTo>
                    <a:lnTo>
                      <a:pt x="4028" y="26568"/>
                    </a:lnTo>
                    <a:lnTo>
                      <a:pt x="4290" y="26856"/>
                    </a:lnTo>
                    <a:lnTo>
                      <a:pt x="4553" y="27132"/>
                    </a:lnTo>
                    <a:lnTo>
                      <a:pt x="4828" y="27407"/>
                    </a:lnTo>
                    <a:lnTo>
                      <a:pt x="5117" y="27683"/>
                    </a:lnTo>
                    <a:lnTo>
                      <a:pt x="5406" y="27945"/>
                    </a:lnTo>
                    <a:lnTo>
                      <a:pt x="5707" y="28195"/>
                    </a:lnTo>
                    <a:lnTo>
                      <a:pt x="6009" y="28444"/>
                    </a:lnTo>
                    <a:lnTo>
                      <a:pt x="6311" y="28693"/>
                    </a:lnTo>
                    <a:lnTo>
                      <a:pt x="6639" y="28929"/>
                    </a:lnTo>
                    <a:lnTo>
                      <a:pt x="6967" y="29152"/>
                    </a:lnTo>
                    <a:lnTo>
                      <a:pt x="7295" y="29375"/>
                    </a:lnTo>
                    <a:lnTo>
                      <a:pt x="7636" y="29585"/>
                    </a:lnTo>
                    <a:lnTo>
                      <a:pt x="7977" y="29782"/>
                    </a:lnTo>
                    <a:lnTo>
                      <a:pt x="8331" y="29979"/>
                    </a:lnTo>
                    <a:lnTo>
                      <a:pt x="8685" y="30176"/>
                    </a:lnTo>
                    <a:lnTo>
                      <a:pt x="9053" y="30359"/>
                    </a:lnTo>
                    <a:lnTo>
                      <a:pt x="9420" y="30530"/>
                    </a:lnTo>
                    <a:lnTo>
                      <a:pt x="9801" y="30687"/>
                    </a:lnTo>
                    <a:lnTo>
                      <a:pt x="10181" y="30845"/>
                    </a:lnTo>
                    <a:lnTo>
                      <a:pt x="10575" y="30989"/>
                    </a:lnTo>
                    <a:lnTo>
                      <a:pt x="10955" y="31120"/>
                    </a:lnTo>
                    <a:lnTo>
                      <a:pt x="11336" y="31238"/>
                    </a:lnTo>
                    <a:lnTo>
                      <a:pt x="11729" y="31357"/>
                    </a:lnTo>
                    <a:lnTo>
                      <a:pt x="12123" y="31461"/>
                    </a:lnTo>
                    <a:lnTo>
                      <a:pt x="12503" y="31553"/>
                    </a:lnTo>
                    <a:lnTo>
                      <a:pt x="12897" y="31632"/>
                    </a:lnTo>
                    <a:lnTo>
                      <a:pt x="13290" y="31698"/>
                    </a:lnTo>
                    <a:lnTo>
                      <a:pt x="13671" y="31763"/>
                    </a:lnTo>
                    <a:lnTo>
                      <a:pt x="14065" y="31816"/>
                    </a:lnTo>
                    <a:lnTo>
                      <a:pt x="14458" y="31855"/>
                    </a:lnTo>
                    <a:lnTo>
                      <a:pt x="14852" y="31894"/>
                    </a:lnTo>
                    <a:lnTo>
                      <a:pt x="15245" y="31908"/>
                    </a:lnTo>
                    <a:lnTo>
                      <a:pt x="15626" y="31921"/>
                    </a:lnTo>
                    <a:lnTo>
                      <a:pt x="16400" y="31921"/>
                    </a:lnTo>
                    <a:lnTo>
                      <a:pt x="16793" y="31908"/>
                    </a:lnTo>
                    <a:lnTo>
                      <a:pt x="17174" y="31881"/>
                    </a:lnTo>
                    <a:lnTo>
                      <a:pt x="17568" y="31842"/>
                    </a:lnTo>
                    <a:lnTo>
                      <a:pt x="17948" y="31803"/>
                    </a:lnTo>
                    <a:lnTo>
                      <a:pt x="18328" y="31750"/>
                    </a:lnTo>
                    <a:lnTo>
                      <a:pt x="18709" y="31685"/>
                    </a:lnTo>
                    <a:lnTo>
                      <a:pt x="19089" y="31619"/>
                    </a:lnTo>
                    <a:lnTo>
                      <a:pt x="19457" y="31540"/>
                    </a:lnTo>
                    <a:lnTo>
                      <a:pt x="19837" y="31448"/>
                    </a:lnTo>
                    <a:lnTo>
                      <a:pt x="20205" y="31343"/>
                    </a:lnTo>
                    <a:lnTo>
                      <a:pt x="20572" y="31238"/>
                    </a:lnTo>
                    <a:lnTo>
                      <a:pt x="20939" y="31120"/>
                    </a:lnTo>
                    <a:lnTo>
                      <a:pt x="21307" y="31002"/>
                    </a:lnTo>
                    <a:lnTo>
                      <a:pt x="21661" y="30871"/>
                    </a:lnTo>
                    <a:lnTo>
                      <a:pt x="22015" y="30727"/>
                    </a:lnTo>
                    <a:lnTo>
                      <a:pt x="22369" y="30582"/>
                    </a:lnTo>
                    <a:lnTo>
                      <a:pt x="22710" y="30425"/>
                    </a:lnTo>
                    <a:lnTo>
                      <a:pt x="23065" y="30254"/>
                    </a:lnTo>
                    <a:lnTo>
                      <a:pt x="23406" y="30084"/>
                    </a:lnTo>
                    <a:lnTo>
                      <a:pt x="23734" y="29900"/>
                    </a:lnTo>
                    <a:lnTo>
                      <a:pt x="24075" y="29703"/>
                    </a:lnTo>
                    <a:lnTo>
                      <a:pt x="24403" y="29507"/>
                    </a:lnTo>
                    <a:lnTo>
                      <a:pt x="24718" y="29297"/>
                    </a:lnTo>
                    <a:lnTo>
                      <a:pt x="25046" y="29087"/>
                    </a:lnTo>
                    <a:lnTo>
                      <a:pt x="25361" y="28864"/>
                    </a:lnTo>
                    <a:lnTo>
                      <a:pt x="25662" y="28628"/>
                    </a:lnTo>
                    <a:lnTo>
                      <a:pt x="25964" y="28391"/>
                    </a:lnTo>
                    <a:lnTo>
                      <a:pt x="26266" y="28142"/>
                    </a:lnTo>
                    <a:lnTo>
                      <a:pt x="26555" y="27893"/>
                    </a:lnTo>
                    <a:lnTo>
                      <a:pt x="26843" y="27630"/>
                    </a:lnTo>
                    <a:lnTo>
                      <a:pt x="27132" y="27368"/>
                    </a:lnTo>
                    <a:lnTo>
                      <a:pt x="27407" y="27093"/>
                    </a:lnTo>
                    <a:lnTo>
                      <a:pt x="27670" y="26804"/>
                    </a:lnTo>
                    <a:lnTo>
                      <a:pt x="27932" y="26515"/>
                    </a:lnTo>
                    <a:lnTo>
                      <a:pt x="28181" y="26214"/>
                    </a:lnTo>
                    <a:lnTo>
                      <a:pt x="28431" y="25912"/>
                    </a:lnTo>
                    <a:lnTo>
                      <a:pt x="28680" y="25610"/>
                    </a:lnTo>
                    <a:lnTo>
                      <a:pt x="28916" y="25282"/>
                    </a:lnTo>
                    <a:lnTo>
                      <a:pt x="29139" y="24954"/>
                    </a:lnTo>
                    <a:lnTo>
                      <a:pt x="29362" y="24626"/>
                    </a:lnTo>
                    <a:lnTo>
                      <a:pt x="29572" y="24285"/>
                    </a:lnTo>
                    <a:lnTo>
                      <a:pt x="29782" y="23944"/>
                    </a:lnTo>
                    <a:lnTo>
                      <a:pt x="29979" y="23590"/>
                    </a:lnTo>
                    <a:lnTo>
                      <a:pt x="30163" y="23235"/>
                    </a:lnTo>
                    <a:lnTo>
                      <a:pt x="30346" y="22868"/>
                    </a:lnTo>
                    <a:lnTo>
                      <a:pt x="30517" y="22501"/>
                    </a:lnTo>
                    <a:lnTo>
                      <a:pt x="30674" y="22120"/>
                    </a:lnTo>
                    <a:lnTo>
                      <a:pt x="30832" y="21740"/>
                    </a:lnTo>
                    <a:lnTo>
                      <a:pt x="30976" y="21346"/>
                    </a:lnTo>
                    <a:lnTo>
                      <a:pt x="31107" y="20966"/>
                    </a:lnTo>
                    <a:lnTo>
                      <a:pt x="31225" y="20585"/>
                    </a:lnTo>
                    <a:lnTo>
                      <a:pt x="31343" y="20192"/>
                    </a:lnTo>
                    <a:lnTo>
                      <a:pt x="31448" y="19811"/>
                    </a:lnTo>
                    <a:lnTo>
                      <a:pt x="31540" y="19417"/>
                    </a:lnTo>
                    <a:lnTo>
                      <a:pt x="31619" y="19024"/>
                    </a:lnTo>
                    <a:lnTo>
                      <a:pt x="31684" y="18630"/>
                    </a:lnTo>
                    <a:lnTo>
                      <a:pt x="31750" y="18250"/>
                    </a:lnTo>
                    <a:lnTo>
                      <a:pt x="31802" y="17856"/>
                    </a:lnTo>
                    <a:lnTo>
                      <a:pt x="31842" y="17463"/>
                    </a:lnTo>
                    <a:lnTo>
                      <a:pt x="31881" y="17069"/>
                    </a:lnTo>
                    <a:lnTo>
                      <a:pt x="31894" y="16689"/>
                    </a:lnTo>
                    <a:lnTo>
                      <a:pt x="31907" y="16295"/>
                    </a:lnTo>
                    <a:lnTo>
                      <a:pt x="31921" y="15901"/>
                    </a:lnTo>
                    <a:lnTo>
                      <a:pt x="31907" y="15521"/>
                    </a:lnTo>
                    <a:lnTo>
                      <a:pt x="31894" y="15127"/>
                    </a:lnTo>
                    <a:lnTo>
                      <a:pt x="31868" y="14747"/>
                    </a:lnTo>
                    <a:lnTo>
                      <a:pt x="31829" y="14353"/>
                    </a:lnTo>
                    <a:lnTo>
                      <a:pt x="31789" y="13973"/>
                    </a:lnTo>
                    <a:lnTo>
                      <a:pt x="31737" y="13592"/>
                    </a:lnTo>
                    <a:lnTo>
                      <a:pt x="31671" y="13212"/>
                    </a:lnTo>
                    <a:lnTo>
                      <a:pt x="31606" y="12831"/>
                    </a:lnTo>
                    <a:lnTo>
                      <a:pt x="31527" y="12464"/>
                    </a:lnTo>
                    <a:lnTo>
                      <a:pt x="31435" y="12083"/>
                    </a:lnTo>
                    <a:lnTo>
                      <a:pt x="31330" y="11716"/>
                    </a:lnTo>
                    <a:lnTo>
                      <a:pt x="31225" y="11349"/>
                    </a:lnTo>
                    <a:lnTo>
                      <a:pt x="31107" y="10981"/>
                    </a:lnTo>
                    <a:lnTo>
                      <a:pt x="30989" y="10614"/>
                    </a:lnTo>
                    <a:lnTo>
                      <a:pt x="30858" y="10260"/>
                    </a:lnTo>
                    <a:lnTo>
                      <a:pt x="30714" y="9906"/>
                    </a:lnTo>
                    <a:lnTo>
                      <a:pt x="30569" y="9551"/>
                    </a:lnTo>
                    <a:lnTo>
                      <a:pt x="30412" y="9210"/>
                    </a:lnTo>
                    <a:lnTo>
                      <a:pt x="30241" y="8856"/>
                    </a:lnTo>
                    <a:lnTo>
                      <a:pt x="30071" y="8515"/>
                    </a:lnTo>
                    <a:lnTo>
                      <a:pt x="29887" y="8187"/>
                    </a:lnTo>
                    <a:lnTo>
                      <a:pt x="29690" y="7846"/>
                    </a:lnTo>
                    <a:lnTo>
                      <a:pt x="29493" y="7518"/>
                    </a:lnTo>
                    <a:lnTo>
                      <a:pt x="29283" y="7203"/>
                    </a:lnTo>
                    <a:lnTo>
                      <a:pt x="29074" y="6875"/>
                    </a:lnTo>
                    <a:lnTo>
                      <a:pt x="28851" y="6560"/>
                    </a:lnTo>
                    <a:lnTo>
                      <a:pt x="28614" y="6258"/>
                    </a:lnTo>
                    <a:lnTo>
                      <a:pt x="28378" y="5957"/>
                    </a:lnTo>
                    <a:lnTo>
                      <a:pt x="28142" y="5655"/>
                    </a:lnTo>
                    <a:lnTo>
                      <a:pt x="27880" y="5366"/>
                    </a:lnTo>
                    <a:lnTo>
                      <a:pt x="27617" y="5077"/>
                    </a:lnTo>
                    <a:lnTo>
                      <a:pt x="27355" y="4789"/>
                    </a:lnTo>
                    <a:lnTo>
                      <a:pt x="27079" y="4526"/>
                    </a:lnTo>
                    <a:lnTo>
                      <a:pt x="26791" y="4251"/>
                    </a:lnTo>
                    <a:lnTo>
                      <a:pt x="26502" y="3989"/>
                    </a:lnTo>
                    <a:lnTo>
                      <a:pt x="26213" y="3739"/>
                    </a:lnTo>
                    <a:lnTo>
                      <a:pt x="25899" y="3490"/>
                    </a:lnTo>
                    <a:lnTo>
                      <a:pt x="25597" y="3241"/>
                    </a:lnTo>
                    <a:lnTo>
                      <a:pt x="25269" y="3005"/>
                    </a:lnTo>
                    <a:lnTo>
                      <a:pt x="24954" y="2782"/>
                    </a:lnTo>
                    <a:lnTo>
                      <a:pt x="24613" y="2558"/>
                    </a:lnTo>
                    <a:lnTo>
                      <a:pt x="24272" y="2349"/>
                    </a:lnTo>
                    <a:lnTo>
                      <a:pt x="23931" y="2139"/>
                    </a:lnTo>
                    <a:lnTo>
                      <a:pt x="23576" y="1942"/>
                    </a:lnTo>
                    <a:lnTo>
                      <a:pt x="23222" y="1758"/>
                    </a:lnTo>
                    <a:lnTo>
                      <a:pt x="22855" y="1574"/>
                    </a:lnTo>
                    <a:lnTo>
                      <a:pt x="22487" y="1404"/>
                    </a:lnTo>
                    <a:lnTo>
                      <a:pt x="22107" y="1246"/>
                    </a:lnTo>
                    <a:lnTo>
                      <a:pt x="21726" y="1089"/>
                    </a:lnTo>
                    <a:lnTo>
                      <a:pt x="21346" y="945"/>
                    </a:lnTo>
                    <a:lnTo>
                      <a:pt x="20952" y="814"/>
                    </a:lnTo>
                    <a:lnTo>
                      <a:pt x="20572" y="695"/>
                    </a:lnTo>
                    <a:lnTo>
                      <a:pt x="20178" y="577"/>
                    </a:lnTo>
                    <a:lnTo>
                      <a:pt x="19798" y="472"/>
                    </a:lnTo>
                    <a:lnTo>
                      <a:pt x="19404" y="381"/>
                    </a:lnTo>
                    <a:lnTo>
                      <a:pt x="19011" y="302"/>
                    </a:lnTo>
                    <a:lnTo>
                      <a:pt x="18617" y="236"/>
                    </a:lnTo>
                    <a:lnTo>
                      <a:pt x="18237" y="171"/>
                    </a:lnTo>
                    <a:lnTo>
                      <a:pt x="17843" y="118"/>
                    </a:lnTo>
                    <a:lnTo>
                      <a:pt x="17449" y="79"/>
                    </a:lnTo>
                    <a:lnTo>
                      <a:pt x="17056" y="39"/>
                    </a:lnTo>
                    <a:lnTo>
                      <a:pt x="16675" y="26"/>
                    </a:lnTo>
                    <a:lnTo>
                      <a:pt x="16282" y="13"/>
                    </a:lnTo>
                    <a:lnTo>
                      <a:pt x="158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90;p25"/>
              <p:cNvSpPr/>
              <p:nvPr/>
            </p:nvSpPr>
            <p:spPr>
              <a:xfrm>
                <a:off x="3632665" y="2254402"/>
                <a:ext cx="378967" cy="378981"/>
              </a:xfrm>
              <a:custGeom>
                <a:avLst/>
                <a:gdLst/>
                <a:ahLst/>
                <a:cxnLst/>
                <a:rect l="l" t="t" r="r" b="b"/>
                <a:pathLst>
                  <a:path w="26529" h="26530" extrusionOk="0">
                    <a:moveTo>
                      <a:pt x="12884" y="1"/>
                    </a:moveTo>
                    <a:lnTo>
                      <a:pt x="12569" y="14"/>
                    </a:lnTo>
                    <a:lnTo>
                      <a:pt x="11927" y="66"/>
                    </a:lnTo>
                    <a:lnTo>
                      <a:pt x="11297" y="145"/>
                    </a:lnTo>
                    <a:lnTo>
                      <a:pt x="10667" y="250"/>
                    </a:lnTo>
                    <a:lnTo>
                      <a:pt x="10037" y="394"/>
                    </a:lnTo>
                    <a:lnTo>
                      <a:pt x="9421" y="565"/>
                    </a:lnTo>
                    <a:lnTo>
                      <a:pt x="8817" y="762"/>
                    </a:lnTo>
                    <a:lnTo>
                      <a:pt x="8227" y="998"/>
                    </a:lnTo>
                    <a:lnTo>
                      <a:pt x="7650" y="1247"/>
                    </a:lnTo>
                    <a:lnTo>
                      <a:pt x="7072" y="1536"/>
                    </a:lnTo>
                    <a:lnTo>
                      <a:pt x="6521" y="1838"/>
                    </a:lnTo>
                    <a:lnTo>
                      <a:pt x="5970" y="2179"/>
                    </a:lnTo>
                    <a:lnTo>
                      <a:pt x="5445" y="2546"/>
                    </a:lnTo>
                    <a:lnTo>
                      <a:pt x="4947" y="2940"/>
                    </a:lnTo>
                    <a:lnTo>
                      <a:pt x="4448" y="3346"/>
                    </a:lnTo>
                    <a:lnTo>
                      <a:pt x="4212" y="3569"/>
                    </a:lnTo>
                    <a:lnTo>
                      <a:pt x="3976" y="3792"/>
                    </a:lnTo>
                    <a:lnTo>
                      <a:pt x="3753" y="4015"/>
                    </a:lnTo>
                    <a:lnTo>
                      <a:pt x="3530" y="4252"/>
                    </a:lnTo>
                    <a:lnTo>
                      <a:pt x="3307" y="4488"/>
                    </a:lnTo>
                    <a:lnTo>
                      <a:pt x="3097" y="4737"/>
                    </a:lnTo>
                    <a:lnTo>
                      <a:pt x="2887" y="4999"/>
                    </a:lnTo>
                    <a:lnTo>
                      <a:pt x="2690" y="5249"/>
                    </a:lnTo>
                    <a:lnTo>
                      <a:pt x="2493" y="5511"/>
                    </a:lnTo>
                    <a:lnTo>
                      <a:pt x="2310" y="5787"/>
                    </a:lnTo>
                    <a:lnTo>
                      <a:pt x="2126" y="6062"/>
                    </a:lnTo>
                    <a:lnTo>
                      <a:pt x="1942" y="6351"/>
                    </a:lnTo>
                    <a:lnTo>
                      <a:pt x="1772" y="6639"/>
                    </a:lnTo>
                    <a:lnTo>
                      <a:pt x="1614" y="6928"/>
                    </a:lnTo>
                    <a:lnTo>
                      <a:pt x="1457" y="7230"/>
                    </a:lnTo>
                    <a:lnTo>
                      <a:pt x="1300" y="7532"/>
                    </a:lnTo>
                    <a:lnTo>
                      <a:pt x="1168" y="7833"/>
                    </a:lnTo>
                    <a:lnTo>
                      <a:pt x="1024" y="8148"/>
                    </a:lnTo>
                    <a:lnTo>
                      <a:pt x="893" y="8463"/>
                    </a:lnTo>
                    <a:lnTo>
                      <a:pt x="775" y="8791"/>
                    </a:lnTo>
                    <a:lnTo>
                      <a:pt x="670" y="9106"/>
                    </a:lnTo>
                    <a:lnTo>
                      <a:pt x="565" y="9434"/>
                    </a:lnTo>
                    <a:lnTo>
                      <a:pt x="473" y="9749"/>
                    </a:lnTo>
                    <a:lnTo>
                      <a:pt x="394" y="10077"/>
                    </a:lnTo>
                    <a:lnTo>
                      <a:pt x="316" y="10392"/>
                    </a:lnTo>
                    <a:lnTo>
                      <a:pt x="250" y="10720"/>
                    </a:lnTo>
                    <a:lnTo>
                      <a:pt x="184" y="11048"/>
                    </a:lnTo>
                    <a:lnTo>
                      <a:pt x="132" y="11376"/>
                    </a:lnTo>
                    <a:lnTo>
                      <a:pt x="93" y="11691"/>
                    </a:lnTo>
                    <a:lnTo>
                      <a:pt x="53" y="12019"/>
                    </a:lnTo>
                    <a:lnTo>
                      <a:pt x="27" y="12347"/>
                    </a:lnTo>
                    <a:lnTo>
                      <a:pt x="14" y="12675"/>
                    </a:lnTo>
                    <a:lnTo>
                      <a:pt x="1" y="12989"/>
                    </a:lnTo>
                    <a:lnTo>
                      <a:pt x="1" y="13317"/>
                    </a:lnTo>
                    <a:lnTo>
                      <a:pt x="1" y="13645"/>
                    </a:lnTo>
                    <a:lnTo>
                      <a:pt x="14" y="13960"/>
                    </a:lnTo>
                    <a:lnTo>
                      <a:pt x="66" y="14603"/>
                    </a:lnTo>
                    <a:lnTo>
                      <a:pt x="145" y="15233"/>
                    </a:lnTo>
                    <a:lnTo>
                      <a:pt x="263" y="15863"/>
                    </a:lnTo>
                    <a:lnTo>
                      <a:pt x="394" y="16492"/>
                    </a:lnTo>
                    <a:lnTo>
                      <a:pt x="565" y="17109"/>
                    </a:lnTo>
                    <a:lnTo>
                      <a:pt x="762" y="17713"/>
                    </a:lnTo>
                    <a:lnTo>
                      <a:pt x="998" y="18303"/>
                    </a:lnTo>
                    <a:lnTo>
                      <a:pt x="1247" y="18880"/>
                    </a:lnTo>
                    <a:lnTo>
                      <a:pt x="1536" y="19458"/>
                    </a:lnTo>
                    <a:lnTo>
                      <a:pt x="1851" y="20009"/>
                    </a:lnTo>
                    <a:lnTo>
                      <a:pt x="2179" y="20560"/>
                    </a:lnTo>
                    <a:lnTo>
                      <a:pt x="2546" y="21084"/>
                    </a:lnTo>
                    <a:lnTo>
                      <a:pt x="2940" y="21583"/>
                    </a:lnTo>
                    <a:lnTo>
                      <a:pt x="3346" y="22081"/>
                    </a:lnTo>
                    <a:lnTo>
                      <a:pt x="3569" y="22318"/>
                    </a:lnTo>
                    <a:lnTo>
                      <a:pt x="3792" y="22554"/>
                    </a:lnTo>
                    <a:lnTo>
                      <a:pt x="4015" y="22777"/>
                    </a:lnTo>
                    <a:lnTo>
                      <a:pt x="4252" y="23000"/>
                    </a:lnTo>
                    <a:lnTo>
                      <a:pt x="4501" y="23223"/>
                    </a:lnTo>
                    <a:lnTo>
                      <a:pt x="4737" y="23433"/>
                    </a:lnTo>
                    <a:lnTo>
                      <a:pt x="4999" y="23643"/>
                    </a:lnTo>
                    <a:lnTo>
                      <a:pt x="5249" y="23840"/>
                    </a:lnTo>
                    <a:lnTo>
                      <a:pt x="5524" y="24036"/>
                    </a:lnTo>
                    <a:lnTo>
                      <a:pt x="5787" y="24220"/>
                    </a:lnTo>
                    <a:lnTo>
                      <a:pt x="6062" y="24404"/>
                    </a:lnTo>
                    <a:lnTo>
                      <a:pt x="6351" y="24587"/>
                    </a:lnTo>
                    <a:lnTo>
                      <a:pt x="6639" y="24758"/>
                    </a:lnTo>
                    <a:lnTo>
                      <a:pt x="6928" y="24915"/>
                    </a:lnTo>
                    <a:lnTo>
                      <a:pt x="7230" y="25073"/>
                    </a:lnTo>
                    <a:lnTo>
                      <a:pt x="7531" y="25230"/>
                    </a:lnTo>
                    <a:lnTo>
                      <a:pt x="7833" y="25361"/>
                    </a:lnTo>
                    <a:lnTo>
                      <a:pt x="8148" y="25506"/>
                    </a:lnTo>
                    <a:lnTo>
                      <a:pt x="8463" y="25637"/>
                    </a:lnTo>
                    <a:lnTo>
                      <a:pt x="8791" y="25755"/>
                    </a:lnTo>
                    <a:lnTo>
                      <a:pt x="9106" y="25860"/>
                    </a:lnTo>
                    <a:lnTo>
                      <a:pt x="9434" y="25965"/>
                    </a:lnTo>
                    <a:lnTo>
                      <a:pt x="9749" y="26057"/>
                    </a:lnTo>
                    <a:lnTo>
                      <a:pt x="10077" y="26135"/>
                    </a:lnTo>
                    <a:lnTo>
                      <a:pt x="10405" y="26214"/>
                    </a:lnTo>
                    <a:lnTo>
                      <a:pt x="10720" y="26280"/>
                    </a:lnTo>
                    <a:lnTo>
                      <a:pt x="11048" y="26345"/>
                    </a:lnTo>
                    <a:lnTo>
                      <a:pt x="11376" y="26398"/>
                    </a:lnTo>
                    <a:lnTo>
                      <a:pt x="11690" y="26437"/>
                    </a:lnTo>
                    <a:lnTo>
                      <a:pt x="12018" y="26477"/>
                    </a:lnTo>
                    <a:lnTo>
                      <a:pt x="12346" y="26503"/>
                    </a:lnTo>
                    <a:lnTo>
                      <a:pt x="12674" y="26516"/>
                    </a:lnTo>
                    <a:lnTo>
                      <a:pt x="12989" y="26529"/>
                    </a:lnTo>
                    <a:lnTo>
                      <a:pt x="13645" y="26529"/>
                    </a:lnTo>
                    <a:lnTo>
                      <a:pt x="13960" y="26516"/>
                    </a:lnTo>
                    <a:lnTo>
                      <a:pt x="14603" y="26463"/>
                    </a:lnTo>
                    <a:lnTo>
                      <a:pt x="15233" y="26385"/>
                    </a:lnTo>
                    <a:lnTo>
                      <a:pt x="15863" y="26267"/>
                    </a:lnTo>
                    <a:lnTo>
                      <a:pt x="16492" y="26135"/>
                    </a:lnTo>
                    <a:lnTo>
                      <a:pt x="17109" y="25965"/>
                    </a:lnTo>
                    <a:lnTo>
                      <a:pt x="17712" y="25768"/>
                    </a:lnTo>
                    <a:lnTo>
                      <a:pt x="18303" y="25532"/>
                    </a:lnTo>
                    <a:lnTo>
                      <a:pt x="18893" y="25283"/>
                    </a:lnTo>
                    <a:lnTo>
                      <a:pt x="19457" y="24994"/>
                    </a:lnTo>
                    <a:lnTo>
                      <a:pt x="20008" y="24679"/>
                    </a:lnTo>
                    <a:lnTo>
                      <a:pt x="20559" y="24351"/>
                    </a:lnTo>
                    <a:lnTo>
                      <a:pt x="21084" y="23984"/>
                    </a:lnTo>
                    <a:lnTo>
                      <a:pt x="21596" y="23590"/>
                    </a:lnTo>
                    <a:lnTo>
                      <a:pt x="22081" y="23184"/>
                    </a:lnTo>
                    <a:lnTo>
                      <a:pt x="22317" y="22960"/>
                    </a:lnTo>
                    <a:lnTo>
                      <a:pt x="22554" y="22737"/>
                    </a:lnTo>
                    <a:lnTo>
                      <a:pt x="22777" y="22514"/>
                    </a:lnTo>
                    <a:lnTo>
                      <a:pt x="23000" y="22278"/>
                    </a:lnTo>
                    <a:lnTo>
                      <a:pt x="23223" y="22029"/>
                    </a:lnTo>
                    <a:lnTo>
                      <a:pt x="23433" y="21793"/>
                    </a:lnTo>
                    <a:lnTo>
                      <a:pt x="23643" y="21530"/>
                    </a:lnTo>
                    <a:lnTo>
                      <a:pt x="23839" y="21281"/>
                    </a:lnTo>
                    <a:lnTo>
                      <a:pt x="24036" y="21006"/>
                    </a:lnTo>
                    <a:lnTo>
                      <a:pt x="24220" y="20743"/>
                    </a:lnTo>
                    <a:lnTo>
                      <a:pt x="24403" y="20468"/>
                    </a:lnTo>
                    <a:lnTo>
                      <a:pt x="24587" y="20179"/>
                    </a:lnTo>
                    <a:lnTo>
                      <a:pt x="24758" y="19890"/>
                    </a:lnTo>
                    <a:lnTo>
                      <a:pt x="24915" y="19602"/>
                    </a:lnTo>
                    <a:lnTo>
                      <a:pt x="25073" y="19300"/>
                    </a:lnTo>
                    <a:lnTo>
                      <a:pt x="25230" y="18998"/>
                    </a:lnTo>
                    <a:lnTo>
                      <a:pt x="25374" y="18697"/>
                    </a:lnTo>
                    <a:lnTo>
                      <a:pt x="25506" y="18382"/>
                    </a:lnTo>
                    <a:lnTo>
                      <a:pt x="25637" y="18067"/>
                    </a:lnTo>
                    <a:lnTo>
                      <a:pt x="25755" y="17739"/>
                    </a:lnTo>
                    <a:lnTo>
                      <a:pt x="25860" y="17424"/>
                    </a:lnTo>
                    <a:lnTo>
                      <a:pt x="25965" y="17096"/>
                    </a:lnTo>
                    <a:lnTo>
                      <a:pt x="26057" y="16781"/>
                    </a:lnTo>
                    <a:lnTo>
                      <a:pt x="26148" y="16453"/>
                    </a:lnTo>
                    <a:lnTo>
                      <a:pt x="26214" y="16125"/>
                    </a:lnTo>
                    <a:lnTo>
                      <a:pt x="26293" y="15810"/>
                    </a:lnTo>
                    <a:lnTo>
                      <a:pt x="26345" y="15482"/>
                    </a:lnTo>
                    <a:lnTo>
                      <a:pt x="26398" y="15154"/>
                    </a:lnTo>
                    <a:lnTo>
                      <a:pt x="26437" y="14839"/>
                    </a:lnTo>
                    <a:lnTo>
                      <a:pt x="26476" y="14511"/>
                    </a:lnTo>
                    <a:lnTo>
                      <a:pt x="26503" y="14183"/>
                    </a:lnTo>
                    <a:lnTo>
                      <a:pt x="26516" y="13855"/>
                    </a:lnTo>
                    <a:lnTo>
                      <a:pt x="26529" y="13540"/>
                    </a:lnTo>
                    <a:lnTo>
                      <a:pt x="26529" y="13212"/>
                    </a:lnTo>
                    <a:lnTo>
                      <a:pt x="26529" y="12884"/>
                    </a:lnTo>
                    <a:lnTo>
                      <a:pt x="26516" y="12570"/>
                    </a:lnTo>
                    <a:lnTo>
                      <a:pt x="26463" y="11927"/>
                    </a:lnTo>
                    <a:lnTo>
                      <a:pt x="26385" y="11297"/>
                    </a:lnTo>
                    <a:lnTo>
                      <a:pt x="26280" y="10667"/>
                    </a:lnTo>
                    <a:lnTo>
                      <a:pt x="26135" y="10037"/>
                    </a:lnTo>
                    <a:lnTo>
                      <a:pt x="25965" y="9421"/>
                    </a:lnTo>
                    <a:lnTo>
                      <a:pt x="25768" y="8817"/>
                    </a:lnTo>
                    <a:lnTo>
                      <a:pt x="25532" y="8227"/>
                    </a:lnTo>
                    <a:lnTo>
                      <a:pt x="25283" y="7637"/>
                    </a:lnTo>
                    <a:lnTo>
                      <a:pt x="24994" y="7072"/>
                    </a:lnTo>
                    <a:lnTo>
                      <a:pt x="24692" y="6521"/>
                    </a:lnTo>
                    <a:lnTo>
                      <a:pt x="24351" y="5970"/>
                    </a:lnTo>
                    <a:lnTo>
                      <a:pt x="23984" y="5446"/>
                    </a:lnTo>
                    <a:lnTo>
                      <a:pt x="23590" y="4934"/>
                    </a:lnTo>
                    <a:lnTo>
                      <a:pt x="23183" y="4448"/>
                    </a:lnTo>
                    <a:lnTo>
                      <a:pt x="22960" y="4212"/>
                    </a:lnTo>
                    <a:lnTo>
                      <a:pt x="22737" y="3976"/>
                    </a:lnTo>
                    <a:lnTo>
                      <a:pt x="22514" y="3753"/>
                    </a:lnTo>
                    <a:lnTo>
                      <a:pt x="22278" y="3530"/>
                    </a:lnTo>
                    <a:lnTo>
                      <a:pt x="22042" y="3307"/>
                    </a:lnTo>
                    <a:lnTo>
                      <a:pt x="21793" y="3097"/>
                    </a:lnTo>
                    <a:lnTo>
                      <a:pt x="21530" y="2887"/>
                    </a:lnTo>
                    <a:lnTo>
                      <a:pt x="21281" y="2690"/>
                    </a:lnTo>
                    <a:lnTo>
                      <a:pt x="21019" y="2494"/>
                    </a:lnTo>
                    <a:lnTo>
                      <a:pt x="20743" y="2310"/>
                    </a:lnTo>
                    <a:lnTo>
                      <a:pt x="20468" y="2126"/>
                    </a:lnTo>
                    <a:lnTo>
                      <a:pt x="20179" y="1943"/>
                    </a:lnTo>
                    <a:lnTo>
                      <a:pt x="19890" y="1772"/>
                    </a:lnTo>
                    <a:lnTo>
                      <a:pt x="19602" y="1615"/>
                    </a:lnTo>
                    <a:lnTo>
                      <a:pt x="19300" y="1457"/>
                    </a:lnTo>
                    <a:lnTo>
                      <a:pt x="18998" y="1300"/>
                    </a:lnTo>
                    <a:lnTo>
                      <a:pt x="18696" y="1155"/>
                    </a:lnTo>
                    <a:lnTo>
                      <a:pt x="18382" y="1024"/>
                    </a:lnTo>
                    <a:lnTo>
                      <a:pt x="18067" y="893"/>
                    </a:lnTo>
                    <a:lnTo>
                      <a:pt x="17739" y="775"/>
                    </a:lnTo>
                    <a:lnTo>
                      <a:pt x="17424" y="670"/>
                    </a:lnTo>
                    <a:lnTo>
                      <a:pt x="17096" y="565"/>
                    </a:lnTo>
                    <a:lnTo>
                      <a:pt x="16781" y="473"/>
                    </a:lnTo>
                    <a:lnTo>
                      <a:pt x="16453" y="381"/>
                    </a:lnTo>
                    <a:lnTo>
                      <a:pt x="16138" y="316"/>
                    </a:lnTo>
                    <a:lnTo>
                      <a:pt x="15810" y="237"/>
                    </a:lnTo>
                    <a:lnTo>
                      <a:pt x="15482" y="184"/>
                    </a:lnTo>
                    <a:lnTo>
                      <a:pt x="15154" y="132"/>
                    </a:lnTo>
                    <a:lnTo>
                      <a:pt x="14839" y="93"/>
                    </a:lnTo>
                    <a:lnTo>
                      <a:pt x="14511" y="53"/>
                    </a:lnTo>
                    <a:lnTo>
                      <a:pt x="14183" y="27"/>
                    </a:lnTo>
                    <a:lnTo>
                      <a:pt x="13855" y="14"/>
                    </a:lnTo>
                    <a:lnTo>
                      <a:pt x="135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91;p25"/>
              <p:cNvSpPr/>
              <p:nvPr/>
            </p:nvSpPr>
            <p:spPr>
              <a:xfrm>
                <a:off x="3663035" y="2373224"/>
                <a:ext cx="13871" cy="14071"/>
              </a:xfrm>
              <a:custGeom>
                <a:avLst/>
                <a:gdLst/>
                <a:ahLst/>
                <a:cxnLst/>
                <a:rect l="l" t="t" r="r" b="b"/>
                <a:pathLst>
                  <a:path w="971" h="985" extrusionOk="0">
                    <a:moveTo>
                      <a:pt x="486" y="1"/>
                    </a:moveTo>
                    <a:lnTo>
                      <a:pt x="394" y="14"/>
                    </a:lnTo>
                    <a:lnTo>
                      <a:pt x="302" y="40"/>
                    </a:lnTo>
                    <a:lnTo>
                      <a:pt x="223" y="93"/>
                    </a:lnTo>
                    <a:lnTo>
                      <a:pt x="144" y="145"/>
                    </a:lnTo>
                    <a:lnTo>
                      <a:pt x="79" y="224"/>
                    </a:lnTo>
                    <a:lnTo>
                      <a:pt x="39" y="303"/>
                    </a:lnTo>
                    <a:lnTo>
                      <a:pt x="13" y="407"/>
                    </a:lnTo>
                    <a:lnTo>
                      <a:pt x="0" y="499"/>
                    </a:lnTo>
                    <a:lnTo>
                      <a:pt x="13" y="591"/>
                    </a:lnTo>
                    <a:lnTo>
                      <a:pt x="39" y="683"/>
                    </a:lnTo>
                    <a:lnTo>
                      <a:pt x="79" y="762"/>
                    </a:lnTo>
                    <a:lnTo>
                      <a:pt x="144" y="840"/>
                    </a:lnTo>
                    <a:lnTo>
                      <a:pt x="210" y="906"/>
                    </a:lnTo>
                    <a:lnTo>
                      <a:pt x="302" y="945"/>
                    </a:lnTo>
                    <a:lnTo>
                      <a:pt x="394" y="972"/>
                    </a:lnTo>
                    <a:lnTo>
                      <a:pt x="486" y="985"/>
                    </a:lnTo>
                    <a:lnTo>
                      <a:pt x="577" y="972"/>
                    </a:lnTo>
                    <a:lnTo>
                      <a:pt x="669" y="945"/>
                    </a:lnTo>
                    <a:lnTo>
                      <a:pt x="761" y="906"/>
                    </a:lnTo>
                    <a:lnTo>
                      <a:pt x="827" y="840"/>
                    </a:lnTo>
                    <a:lnTo>
                      <a:pt x="892" y="775"/>
                    </a:lnTo>
                    <a:lnTo>
                      <a:pt x="945" y="683"/>
                    </a:lnTo>
                    <a:lnTo>
                      <a:pt x="971" y="591"/>
                    </a:lnTo>
                    <a:lnTo>
                      <a:pt x="971" y="499"/>
                    </a:lnTo>
                    <a:lnTo>
                      <a:pt x="971" y="394"/>
                    </a:lnTo>
                    <a:lnTo>
                      <a:pt x="945" y="316"/>
                    </a:lnTo>
                    <a:lnTo>
                      <a:pt x="892" y="224"/>
                    </a:lnTo>
                    <a:lnTo>
                      <a:pt x="840" y="158"/>
                    </a:lnTo>
                    <a:lnTo>
                      <a:pt x="761" y="93"/>
                    </a:lnTo>
                    <a:lnTo>
                      <a:pt x="682" y="40"/>
                    </a:lnTo>
                    <a:lnTo>
                      <a:pt x="577" y="14"/>
                    </a:lnTo>
                    <a:lnTo>
                      <a:pt x="4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92;p25"/>
              <p:cNvSpPr/>
              <p:nvPr/>
            </p:nvSpPr>
            <p:spPr>
              <a:xfrm>
                <a:off x="3651593" y="2457935"/>
                <a:ext cx="14071" cy="13885"/>
              </a:xfrm>
              <a:custGeom>
                <a:avLst/>
                <a:gdLst/>
                <a:ahLst/>
                <a:cxnLst/>
                <a:rect l="l" t="t" r="r" b="b"/>
                <a:pathLst>
                  <a:path w="985" h="972" extrusionOk="0">
                    <a:moveTo>
                      <a:pt x="434" y="1"/>
                    </a:moveTo>
                    <a:lnTo>
                      <a:pt x="329" y="27"/>
                    </a:lnTo>
                    <a:lnTo>
                      <a:pt x="250" y="67"/>
                    </a:lnTo>
                    <a:lnTo>
                      <a:pt x="171" y="119"/>
                    </a:lnTo>
                    <a:lnTo>
                      <a:pt x="106" y="185"/>
                    </a:lnTo>
                    <a:lnTo>
                      <a:pt x="53" y="263"/>
                    </a:lnTo>
                    <a:lnTo>
                      <a:pt x="14" y="355"/>
                    </a:lnTo>
                    <a:lnTo>
                      <a:pt x="1" y="447"/>
                    </a:lnTo>
                    <a:lnTo>
                      <a:pt x="1" y="552"/>
                    </a:lnTo>
                    <a:lnTo>
                      <a:pt x="27" y="644"/>
                    </a:lnTo>
                    <a:lnTo>
                      <a:pt x="66" y="736"/>
                    </a:lnTo>
                    <a:lnTo>
                      <a:pt x="119" y="814"/>
                    </a:lnTo>
                    <a:lnTo>
                      <a:pt x="198" y="880"/>
                    </a:lnTo>
                    <a:lnTo>
                      <a:pt x="276" y="919"/>
                    </a:lnTo>
                    <a:lnTo>
                      <a:pt x="355" y="959"/>
                    </a:lnTo>
                    <a:lnTo>
                      <a:pt x="460" y="972"/>
                    </a:lnTo>
                    <a:lnTo>
                      <a:pt x="552" y="972"/>
                    </a:lnTo>
                    <a:lnTo>
                      <a:pt x="644" y="946"/>
                    </a:lnTo>
                    <a:lnTo>
                      <a:pt x="736" y="906"/>
                    </a:lnTo>
                    <a:lnTo>
                      <a:pt x="814" y="854"/>
                    </a:lnTo>
                    <a:lnTo>
                      <a:pt x="880" y="788"/>
                    </a:lnTo>
                    <a:lnTo>
                      <a:pt x="932" y="709"/>
                    </a:lnTo>
                    <a:lnTo>
                      <a:pt x="959" y="618"/>
                    </a:lnTo>
                    <a:lnTo>
                      <a:pt x="985" y="526"/>
                    </a:lnTo>
                    <a:lnTo>
                      <a:pt x="972" y="421"/>
                    </a:lnTo>
                    <a:lnTo>
                      <a:pt x="959" y="329"/>
                    </a:lnTo>
                    <a:lnTo>
                      <a:pt x="919" y="237"/>
                    </a:lnTo>
                    <a:lnTo>
                      <a:pt x="854" y="171"/>
                    </a:lnTo>
                    <a:lnTo>
                      <a:pt x="788" y="106"/>
                    </a:lnTo>
                    <a:lnTo>
                      <a:pt x="709" y="53"/>
                    </a:lnTo>
                    <a:lnTo>
                      <a:pt x="617" y="14"/>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93;p25"/>
              <p:cNvSpPr/>
              <p:nvPr/>
            </p:nvSpPr>
            <p:spPr>
              <a:xfrm>
                <a:off x="3684020" y="2536845"/>
                <a:ext cx="14071" cy="14071"/>
              </a:xfrm>
              <a:custGeom>
                <a:avLst/>
                <a:gdLst/>
                <a:ahLst/>
                <a:cxnLst/>
                <a:rect l="l" t="t" r="r" b="b"/>
                <a:pathLst>
                  <a:path w="985" h="985" extrusionOk="0">
                    <a:moveTo>
                      <a:pt x="460" y="0"/>
                    </a:moveTo>
                    <a:lnTo>
                      <a:pt x="368" y="13"/>
                    </a:lnTo>
                    <a:lnTo>
                      <a:pt x="276" y="53"/>
                    </a:lnTo>
                    <a:lnTo>
                      <a:pt x="197" y="105"/>
                    </a:lnTo>
                    <a:lnTo>
                      <a:pt x="119" y="171"/>
                    </a:lnTo>
                    <a:lnTo>
                      <a:pt x="66" y="250"/>
                    </a:lnTo>
                    <a:lnTo>
                      <a:pt x="27" y="341"/>
                    </a:lnTo>
                    <a:lnTo>
                      <a:pt x="1" y="420"/>
                    </a:lnTo>
                    <a:lnTo>
                      <a:pt x="1" y="525"/>
                    </a:lnTo>
                    <a:lnTo>
                      <a:pt x="14" y="617"/>
                    </a:lnTo>
                    <a:lnTo>
                      <a:pt x="53" y="709"/>
                    </a:lnTo>
                    <a:lnTo>
                      <a:pt x="105" y="788"/>
                    </a:lnTo>
                    <a:lnTo>
                      <a:pt x="171" y="866"/>
                    </a:lnTo>
                    <a:lnTo>
                      <a:pt x="250" y="919"/>
                    </a:lnTo>
                    <a:lnTo>
                      <a:pt x="329" y="958"/>
                    </a:lnTo>
                    <a:lnTo>
                      <a:pt x="420" y="971"/>
                    </a:lnTo>
                    <a:lnTo>
                      <a:pt x="525" y="984"/>
                    </a:lnTo>
                    <a:lnTo>
                      <a:pt x="617" y="971"/>
                    </a:lnTo>
                    <a:lnTo>
                      <a:pt x="709" y="932"/>
                    </a:lnTo>
                    <a:lnTo>
                      <a:pt x="788" y="879"/>
                    </a:lnTo>
                    <a:lnTo>
                      <a:pt x="853" y="814"/>
                    </a:lnTo>
                    <a:lnTo>
                      <a:pt x="919" y="735"/>
                    </a:lnTo>
                    <a:lnTo>
                      <a:pt x="958" y="643"/>
                    </a:lnTo>
                    <a:lnTo>
                      <a:pt x="971" y="551"/>
                    </a:lnTo>
                    <a:lnTo>
                      <a:pt x="985" y="460"/>
                    </a:lnTo>
                    <a:lnTo>
                      <a:pt x="958" y="368"/>
                    </a:lnTo>
                    <a:lnTo>
                      <a:pt x="932" y="276"/>
                    </a:lnTo>
                    <a:lnTo>
                      <a:pt x="880" y="197"/>
                    </a:lnTo>
                    <a:lnTo>
                      <a:pt x="814" y="118"/>
                    </a:lnTo>
                    <a:lnTo>
                      <a:pt x="735" y="66"/>
                    </a:lnTo>
                    <a:lnTo>
                      <a:pt x="643" y="27"/>
                    </a:lnTo>
                    <a:lnTo>
                      <a:pt x="552" y="13"/>
                    </a:lnTo>
                    <a:lnTo>
                      <a:pt x="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94;p25"/>
              <p:cNvSpPr/>
              <p:nvPr/>
            </p:nvSpPr>
            <p:spPr>
              <a:xfrm>
                <a:off x="3751674" y="2589128"/>
                <a:ext cx="13885" cy="13885"/>
              </a:xfrm>
              <a:custGeom>
                <a:avLst/>
                <a:gdLst/>
                <a:ahLst/>
                <a:cxnLst/>
                <a:rect l="l" t="t" r="r" b="b"/>
                <a:pathLst>
                  <a:path w="972" h="972" extrusionOk="0">
                    <a:moveTo>
                      <a:pt x="394" y="1"/>
                    </a:moveTo>
                    <a:lnTo>
                      <a:pt x="303" y="27"/>
                    </a:lnTo>
                    <a:lnTo>
                      <a:pt x="211" y="80"/>
                    </a:lnTo>
                    <a:lnTo>
                      <a:pt x="145" y="132"/>
                    </a:lnTo>
                    <a:lnTo>
                      <a:pt x="79" y="211"/>
                    </a:lnTo>
                    <a:lnTo>
                      <a:pt x="27" y="289"/>
                    </a:lnTo>
                    <a:lnTo>
                      <a:pt x="1" y="394"/>
                    </a:lnTo>
                    <a:lnTo>
                      <a:pt x="1" y="486"/>
                    </a:lnTo>
                    <a:lnTo>
                      <a:pt x="1" y="578"/>
                    </a:lnTo>
                    <a:lnTo>
                      <a:pt x="27" y="670"/>
                    </a:lnTo>
                    <a:lnTo>
                      <a:pt x="79" y="749"/>
                    </a:lnTo>
                    <a:lnTo>
                      <a:pt x="132" y="827"/>
                    </a:lnTo>
                    <a:lnTo>
                      <a:pt x="211" y="893"/>
                    </a:lnTo>
                    <a:lnTo>
                      <a:pt x="289" y="932"/>
                    </a:lnTo>
                    <a:lnTo>
                      <a:pt x="394" y="959"/>
                    </a:lnTo>
                    <a:lnTo>
                      <a:pt x="486" y="972"/>
                    </a:lnTo>
                    <a:lnTo>
                      <a:pt x="578" y="959"/>
                    </a:lnTo>
                    <a:lnTo>
                      <a:pt x="670" y="932"/>
                    </a:lnTo>
                    <a:lnTo>
                      <a:pt x="749" y="893"/>
                    </a:lnTo>
                    <a:lnTo>
                      <a:pt x="827" y="827"/>
                    </a:lnTo>
                    <a:lnTo>
                      <a:pt x="893" y="762"/>
                    </a:lnTo>
                    <a:lnTo>
                      <a:pt x="932" y="670"/>
                    </a:lnTo>
                    <a:lnTo>
                      <a:pt x="959" y="578"/>
                    </a:lnTo>
                    <a:lnTo>
                      <a:pt x="972" y="486"/>
                    </a:lnTo>
                    <a:lnTo>
                      <a:pt x="959" y="394"/>
                    </a:lnTo>
                    <a:lnTo>
                      <a:pt x="932" y="303"/>
                    </a:lnTo>
                    <a:lnTo>
                      <a:pt x="893" y="211"/>
                    </a:lnTo>
                    <a:lnTo>
                      <a:pt x="827" y="145"/>
                    </a:lnTo>
                    <a:lnTo>
                      <a:pt x="762" y="80"/>
                    </a:lnTo>
                    <a:lnTo>
                      <a:pt x="670" y="27"/>
                    </a:lnTo>
                    <a:lnTo>
                      <a:pt x="5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95;p25"/>
              <p:cNvSpPr/>
              <p:nvPr/>
            </p:nvSpPr>
            <p:spPr>
              <a:xfrm>
                <a:off x="3836198" y="2600385"/>
                <a:ext cx="13885" cy="14056"/>
              </a:xfrm>
              <a:custGeom>
                <a:avLst/>
                <a:gdLst/>
                <a:ahLst/>
                <a:cxnLst/>
                <a:rect l="l" t="t" r="r" b="b"/>
                <a:pathLst>
                  <a:path w="972" h="984" extrusionOk="0">
                    <a:moveTo>
                      <a:pt x="526" y="0"/>
                    </a:moveTo>
                    <a:lnTo>
                      <a:pt x="421" y="13"/>
                    </a:lnTo>
                    <a:lnTo>
                      <a:pt x="329" y="26"/>
                    </a:lnTo>
                    <a:lnTo>
                      <a:pt x="237" y="66"/>
                    </a:lnTo>
                    <a:lnTo>
                      <a:pt x="171" y="131"/>
                    </a:lnTo>
                    <a:lnTo>
                      <a:pt x="106" y="197"/>
                    </a:lnTo>
                    <a:lnTo>
                      <a:pt x="53" y="276"/>
                    </a:lnTo>
                    <a:lnTo>
                      <a:pt x="14" y="367"/>
                    </a:lnTo>
                    <a:lnTo>
                      <a:pt x="1" y="459"/>
                    </a:lnTo>
                    <a:lnTo>
                      <a:pt x="1" y="551"/>
                    </a:lnTo>
                    <a:lnTo>
                      <a:pt x="27" y="656"/>
                    </a:lnTo>
                    <a:lnTo>
                      <a:pt x="66" y="735"/>
                    </a:lnTo>
                    <a:lnTo>
                      <a:pt x="119" y="813"/>
                    </a:lnTo>
                    <a:lnTo>
                      <a:pt x="184" y="879"/>
                    </a:lnTo>
                    <a:lnTo>
                      <a:pt x="276" y="932"/>
                    </a:lnTo>
                    <a:lnTo>
                      <a:pt x="355" y="971"/>
                    </a:lnTo>
                    <a:lnTo>
                      <a:pt x="447" y="984"/>
                    </a:lnTo>
                    <a:lnTo>
                      <a:pt x="552" y="984"/>
                    </a:lnTo>
                    <a:lnTo>
                      <a:pt x="644" y="958"/>
                    </a:lnTo>
                    <a:lnTo>
                      <a:pt x="735" y="918"/>
                    </a:lnTo>
                    <a:lnTo>
                      <a:pt x="814" y="866"/>
                    </a:lnTo>
                    <a:lnTo>
                      <a:pt x="880" y="787"/>
                    </a:lnTo>
                    <a:lnTo>
                      <a:pt x="932" y="708"/>
                    </a:lnTo>
                    <a:lnTo>
                      <a:pt x="959" y="630"/>
                    </a:lnTo>
                    <a:lnTo>
                      <a:pt x="972" y="525"/>
                    </a:lnTo>
                    <a:lnTo>
                      <a:pt x="972" y="433"/>
                    </a:lnTo>
                    <a:lnTo>
                      <a:pt x="959" y="341"/>
                    </a:lnTo>
                    <a:lnTo>
                      <a:pt x="906" y="249"/>
                    </a:lnTo>
                    <a:lnTo>
                      <a:pt x="854" y="171"/>
                    </a:lnTo>
                    <a:lnTo>
                      <a:pt x="788" y="105"/>
                    </a:lnTo>
                    <a:lnTo>
                      <a:pt x="709" y="52"/>
                    </a:lnTo>
                    <a:lnTo>
                      <a:pt x="617" y="26"/>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96;p25"/>
              <p:cNvSpPr/>
              <p:nvPr/>
            </p:nvSpPr>
            <p:spPr>
              <a:xfrm>
                <a:off x="3915108" y="2567958"/>
                <a:ext cx="14071" cy="14071"/>
              </a:xfrm>
              <a:custGeom>
                <a:avLst/>
                <a:gdLst/>
                <a:ahLst/>
                <a:cxnLst/>
                <a:rect l="l" t="t" r="r" b="b"/>
                <a:pathLst>
                  <a:path w="985" h="985" extrusionOk="0">
                    <a:moveTo>
                      <a:pt x="459" y="0"/>
                    </a:moveTo>
                    <a:lnTo>
                      <a:pt x="368" y="27"/>
                    </a:lnTo>
                    <a:lnTo>
                      <a:pt x="276" y="53"/>
                    </a:lnTo>
                    <a:lnTo>
                      <a:pt x="197" y="105"/>
                    </a:lnTo>
                    <a:lnTo>
                      <a:pt x="118" y="171"/>
                    </a:lnTo>
                    <a:lnTo>
                      <a:pt x="66" y="250"/>
                    </a:lnTo>
                    <a:lnTo>
                      <a:pt x="26" y="341"/>
                    </a:lnTo>
                    <a:lnTo>
                      <a:pt x="13" y="433"/>
                    </a:lnTo>
                    <a:lnTo>
                      <a:pt x="0" y="525"/>
                    </a:lnTo>
                    <a:lnTo>
                      <a:pt x="13" y="617"/>
                    </a:lnTo>
                    <a:lnTo>
                      <a:pt x="53" y="709"/>
                    </a:lnTo>
                    <a:lnTo>
                      <a:pt x="105" y="787"/>
                    </a:lnTo>
                    <a:lnTo>
                      <a:pt x="171" y="866"/>
                    </a:lnTo>
                    <a:lnTo>
                      <a:pt x="249" y="919"/>
                    </a:lnTo>
                    <a:lnTo>
                      <a:pt x="341" y="958"/>
                    </a:lnTo>
                    <a:lnTo>
                      <a:pt x="433" y="984"/>
                    </a:lnTo>
                    <a:lnTo>
                      <a:pt x="525" y="984"/>
                    </a:lnTo>
                    <a:lnTo>
                      <a:pt x="617" y="971"/>
                    </a:lnTo>
                    <a:lnTo>
                      <a:pt x="709" y="932"/>
                    </a:lnTo>
                    <a:lnTo>
                      <a:pt x="787" y="879"/>
                    </a:lnTo>
                    <a:lnTo>
                      <a:pt x="866" y="814"/>
                    </a:lnTo>
                    <a:lnTo>
                      <a:pt x="919" y="735"/>
                    </a:lnTo>
                    <a:lnTo>
                      <a:pt x="958" y="656"/>
                    </a:lnTo>
                    <a:lnTo>
                      <a:pt x="984" y="564"/>
                    </a:lnTo>
                    <a:lnTo>
                      <a:pt x="984" y="459"/>
                    </a:lnTo>
                    <a:lnTo>
                      <a:pt x="971" y="368"/>
                    </a:lnTo>
                    <a:lnTo>
                      <a:pt x="932" y="276"/>
                    </a:lnTo>
                    <a:lnTo>
                      <a:pt x="879" y="197"/>
                    </a:lnTo>
                    <a:lnTo>
                      <a:pt x="814" y="131"/>
                    </a:lnTo>
                    <a:lnTo>
                      <a:pt x="735" y="66"/>
                    </a:lnTo>
                    <a:lnTo>
                      <a:pt x="656" y="27"/>
                    </a:lnTo>
                    <a:lnTo>
                      <a:pt x="564" y="13"/>
                    </a:lnTo>
                    <a:lnTo>
                      <a:pt x="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97;p25"/>
              <p:cNvSpPr/>
              <p:nvPr/>
            </p:nvSpPr>
            <p:spPr>
              <a:xfrm>
                <a:off x="3967391" y="2500490"/>
                <a:ext cx="13885" cy="13871"/>
              </a:xfrm>
              <a:custGeom>
                <a:avLst/>
                <a:gdLst/>
                <a:ahLst/>
                <a:cxnLst/>
                <a:rect l="l" t="t" r="r" b="b"/>
                <a:pathLst>
                  <a:path w="972" h="971" extrusionOk="0">
                    <a:moveTo>
                      <a:pt x="486" y="0"/>
                    </a:moveTo>
                    <a:lnTo>
                      <a:pt x="394" y="13"/>
                    </a:lnTo>
                    <a:lnTo>
                      <a:pt x="302" y="39"/>
                    </a:lnTo>
                    <a:lnTo>
                      <a:pt x="211" y="79"/>
                    </a:lnTo>
                    <a:lnTo>
                      <a:pt x="145" y="144"/>
                    </a:lnTo>
                    <a:lnTo>
                      <a:pt x="79" y="210"/>
                    </a:lnTo>
                    <a:lnTo>
                      <a:pt x="40" y="302"/>
                    </a:lnTo>
                    <a:lnTo>
                      <a:pt x="1" y="394"/>
                    </a:lnTo>
                    <a:lnTo>
                      <a:pt x="1" y="486"/>
                    </a:lnTo>
                    <a:lnTo>
                      <a:pt x="1" y="577"/>
                    </a:lnTo>
                    <a:lnTo>
                      <a:pt x="27" y="669"/>
                    </a:lnTo>
                    <a:lnTo>
                      <a:pt x="79" y="761"/>
                    </a:lnTo>
                    <a:lnTo>
                      <a:pt x="132" y="827"/>
                    </a:lnTo>
                    <a:lnTo>
                      <a:pt x="211" y="892"/>
                    </a:lnTo>
                    <a:lnTo>
                      <a:pt x="302" y="945"/>
                    </a:lnTo>
                    <a:lnTo>
                      <a:pt x="394" y="971"/>
                    </a:lnTo>
                    <a:lnTo>
                      <a:pt x="578" y="971"/>
                    </a:lnTo>
                    <a:lnTo>
                      <a:pt x="670" y="945"/>
                    </a:lnTo>
                    <a:lnTo>
                      <a:pt x="748" y="892"/>
                    </a:lnTo>
                    <a:lnTo>
                      <a:pt x="827" y="840"/>
                    </a:lnTo>
                    <a:lnTo>
                      <a:pt x="893" y="761"/>
                    </a:lnTo>
                    <a:lnTo>
                      <a:pt x="932" y="682"/>
                    </a:lnTo>
                    <a:lnTo>
                      <a:pt x="971" y="577"/>
                    </a:lnTo>
                    <a:lnTo>
                      <a:pt x="971" y="486"/>
                    </a:lnTo>
                    <a:lnTo>
                      <a:pt x="971" y="394"/>
                    </a:lnTo>
                    <a:lnTo>
                      <a:pt x="932" y="302"/>
                    </a:lnTo>
                    <a:lnTo>
                      <a:pt x="893" y="223"/>
                    </a:lnTo>
                    <a:lnTo>
                      <a:pt x="840" y="144"/>
                    </a:lnTo>
                    <a:lnTo>
                      <a:pt x="762" y="79"/>
                    </a:lnTo>
                    <a:lnTo>
                      <a:pt x="670" y="39"/>
                    </a:lnTo>
                    <a:lnTo>
                      <a:pt x="578" y="13"/>
                    </a:lnTo>
                    <a:lnTo>
                      <a:pt x="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98;p25"/>
              <p:cNvSpPr/>
              <p:nvPr/>
            </p:nvSpPr>
            <p:spPr>
              <a:xfrm>
                <a:off x="3978819" y="2415965"/>
                <a:ext cx="13885" cy="13871"/>
              </a:xfrm>
              <a:custGeom>
                <a:avLst/>
                <a:gdLst/>
                <a:ahLst/>
                <a:cxnLst/>
                <a:rect l="l" t="t" r="r" b="b"/>
                <a:pathLst>
                  <a:path w="972" h="971" extrusionOk="0">
                    <a:moveTo>
                      <a:pt x="421" y="0"/>
                    </a:moveTo>
                    <a:lnTo>
                      <a:pt x="329" y="13"/>
                    </a:lnTo>
                    <a:lnTo>
                      <a:pt x="237" y="66"/>
                    </a:lnTo>
                    <a:lnTo>
                      <a:pt x="158" y="118"/>
                    </a:lnTo>
                    <a:lnTo>
                      <a:pt x="93" y="184"/>
                    </a:lnTo>
                    <a:lnTo>
                      <a:pt x="40" y="262"/>
                    </a:lnTo>
                    <a:lnTo>
                      <a:pt x="14" y="354"/>
                    </a:lnTo>
                    <a:lnTo>
                      <a:pt x="1" y="446"/>
                    </a:lnTo>
                    <a:lnTo>
                      <a:pt x="1" y="551"/>
                    </a:lnTo>
                    <a:lnTo>
                      <a:pt x="14" y="643"/>
                    </a:lnTo>
                    <a:lnTo>
                      <a:pt x="67" y="735"/>
                    </a:lnTo>
                    <a:lnTo>
                      <a:pt x="119" y="800"/>
                    </a:lnTo>
                    <a:lnTo>
                      <a:pt x="185" y="866"/>
                    </a:lnTo>
                    <a:lnTo>
                      <a:pt x="263" y="918"/>
                    </a:lnTo>
                    <a:lnTo>
                      <a:pt x="355" y="958"/>
                    </a:lnTo>
                    <a:lnTo>
                      <a:pt x="447" y="971"/>
                    </a:lnTo>
                    <a:lnTo>
                      <a:pt x="552" y="971"/>
                    </a:lnTo>
                    <a:lnTo>
                      <a:pt x="644" y="945"/>
                    </a:lnTo>
                    <a:lnTo>
                      <a:pt x="736" y="905"/>
                    </a:lnTo>
                    <a:lnTo>
                      <a:pt x="801" y="853"/>
                    </a:lnTo>
                    <a:lnTo>
                      <a:pt x="867" y="787"/>
                    </a:lnTo>
                    <a:lnTo>
                      <a:pt x="919" y="709"/>
                    </a:lnTo>
                    <a:lnTo>
                      <a:pt x="959" y="617"/>
                    </a:lnTo>
                    <a:lnTo>
                      <a:pt x="972" y="525"/>
                    </a:lnTo>
                    <a:lnTo>
                      <a:pt x="972" y="420"/>
                    </a:lnTo>
                    <a:lnTo>
                      <a:pt x="946" y="328"/>
                    </a:lnTo>
                    <a:lnTo>
                      <a:pt x="906" y="236"/>
                    </a:lnTo>
                    <a:lnTo>
                      <a:pt x="854" y="158"/>
                    </a:lnTo>
                    <a:lnTo>
                      <a:pt x="788" y="92"/>
                    </a:lnTo>
                    <a:lnTo>
                      <a:pt x="709" y="39"/>
                    </a:lnTo>
                    <a:lnTo>
                      <a:pt x="618" y="13"/>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99;p25"/>
              <p:cNvSpPr/>
              <p:nvPr/>
            </p:nvSpPr>
            <p:spPr>
              <a:xfrm>
                <a:off x="3946407" y="2336869"/>
                <a:ext cx="13885" cy="14071"/>
              </a:xfrm>
              <a:custGeom>
                <a:avLst/>
                <a:gdLst/>
                <a:ahLst/>
                <a:cxnLst/>
                <a:rect l="l" t="t" r="r" b="b"/>
                <a:pathLst>
                  <a:path w="972" h="985" extrusionOk="0">
                    <a:moveTo>
                      <a:pt x="459" y="1"/>
                    </a:moveTo>
                    <a:lnTo>
                      <a:pt x="354" y="14"/>
                    </a:lnTo>
                    <a:lnTo>
                      <a:pt x="276" y="53"/>
                    </a:lnTo>
                    <a:lnTo>
                      <a:pt x="184" y="105"/>
                    </a:lnTo>
                    <a:lnTo>
                      <a:pt x="118" y="171"/>
                    </a:lnTo>
                    <a:lnTo>
                      <a:pt x="53" y="250"/>
                    </a:lnTo>
                    <a:lnTo>
                      <a:pt x="13" y="342"/>
                    </a:lnTo>
                    <a:lnTo>
                      <a:pt x="0" y="420"/>
                    </a:lnTo>
                    <a:lnTo>
                      <a:pt x="0" y="525"/>
                    </a:lnTo>
                    <a:lnTo>
                      <a:pt x="13" y="617"/>
                    </a:lnTo>
                    <a:lnTo>
                      <a:pt x="40" y="709"/>
                    </a:lnTo>
                    <a:lnTo>
                      <a:pt x="92" y="788"/>
                    </a:lnTo>
                    <a:lnTo>
                      <a:pt x="158" y="866"/>
                    </a:lnTo>
                    <a:lnTo>
                      <a:pt x="236" y="919"/>
                    </a:lnTo>
                    <a:lnTo>
                      <a:pt x="328" y="958"/>
                    </a:lnTo>
                    <a:lnTo>
                      <a:pt x="420" y="971"/>
                    </a:lnTo>
                    <a:lnTo>
                      <a:pt x="512" y="985"/>
                    </a:lnTo>
                    <a:lnTo>
                      <a:pt x="604" y="971"/>
                    </a:lnTo>
                    <a:lnTo>
                      <a:pt x="696" y="932"/>
                    </a:lnTo>
                    <a:lnTo>
                      <a:pt x="774" y="880"/>
                    </a:lnTo>
                    <a:lnTo>
                      <a:pt x="853" y="814"/>
                    </a:lnTo>
                    <a:lnTo>
                      <a:pt x="905" y="735"/>
                    </a:lnTo>
                    <a:lnTo>
                      <a:pt x="945" y="643"/>
                    </a:lnTo>
                    <a:lnTo>
                      <a:pt x="971" y="552"/>
                    </a:lnTo>
                    <a:lnTo>
                      <a:pt x="971" y="460"/>
                    </a:lnTo>
                    <a:lnTo>
                      <a:pt x="958" y="368"/>
                    </a:lnTo>
                    <a:lnTo>
                      <a:pt x="919" y="276"/>
                    </a:lnTo>
                    <a:lnTo>
                      <a:pt x="866" y="197"/>
                    </a:lnTo>
                    <a:lnTo>
                      <a:pt x="801" y="119"/>
                    </a:lnTo>
                    <a:lnTo>
                      <a:pt x="722" y="66"/>
                    </a:lnTo>
                    <a:lnTo>
                      <a:pt x="643" y="27"/>
                    </a:lnTo>
                    <a:lnTo>
                      <a:pt x="5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00;p25"/>
              <p:cNvSpPr/>
              <p:nvPr/>
            </p:nvSpPr>
            <p:spPr>
              <a:xfrm>
                <a:off x="3878739" y="2284772"/>
                <a:ext cx="14071" cy="13885"/>
              </a:xfrm>
              <a:custGeom>
                <a:avLst/>
                <a:gdLst/>
                <a:ahLst/>
                <a:cxnLst/>
                <a:rect l="l" t="t" r="r" b="b"/>
                <a:pathLst>
                  <a:path w="985" h="972" extrusionOk="0">
                    <a:moveTo>
                      <a:pt x="486" y="0"/>
                    </a:moveTo>
                    <a:lnTo>
                      <a:pt x="395" y="13"/>
                    </a:lnTo>
                    <a:lnTo>
                      <a:pt x="303" y="40"/>
                    </a:lnTo>
                    <a:lnTo>
                      <a:pt x="224" y="79"/>
                    </a:lnTo>
                    <a:lnTo>
                      <a:pt x="145" y="131"/>
                    </a:lnTo>
                    <a:lnTo>
                      <a:pt x="80" y="210"/>
                    </a:lnTo>
                    <a:lnTo>
                      <a:pt x="40" y="302"/>
                    </a:lnTo>
                    <a:lnTo>
                      <a:pt x="14" y="394"/>
                    </a:lnTo>
                    <a:lnTo>
                      <a:pt x="1" y="486"/>
                    </a:lnTo>
                    <a:lnTo>
                      <a:pt x="14" y="577"/>
                    </a:lnTo>
                    <a:lnTo>
                      <a:pt x="40" y="669"/>
                    </a:lnTo>
                    <a:lnTo>
                      <a:pt x="80" y="761"/>
                    </a:lnTo>
                    <a:lnTo>
                      <a:pt x="145" y="827"/>
                    </a:lnTo>
                    <a:lnTo>
                      <a:pt x="211" y="892"/>
                    </a:lnTo>
                    <a:lnTo>
                      <a:pt x="303" y="932"/>
                    </a:lnTo>
                    <a:lnTo>
                      <a:pt x="395" y="971"/>
                    </a:lnTo>
                    <a:lnTo>
                      <a:pt x="591" y="971"/>
                    </a:lnTo>
                    <a:lnTo>
                      <a:pt x="670" y="945"/>
                    </a:lnTo>
                    <a:lnTo>
                      <a:pt x="762" y="892"/>
                    </a:lnTo>
                    <a:lnTo>
                      <a:pt x="828" y="840"/>
                    </a:lnTo>
                    <a:lnTo>
                      <a:pt x="893" y="761"/>
                    </a:lnTo>
                    <a:lnTo>
                      <a:pt x="946" y="669"/>
                    </a:lnTo>
                    <a:lnTo>
                      <a:pt x="972" y="577"/>
                    </a:lnTo>
                    <a:lnTo>
                      <a:pt x="985" y="486"/>
                    </a:lnTo>
                    <a:lnTo>
                      <a:pt x="972" y="394"/>
                    </a:lnTo>
                    <a:lnTo>
                      <a:pt x="946" y="302"/>
                    </a:lnTo>
                    <a:lnTo>
                      <a:pt x="893" y="223"/>
                    </a:lnTo>
                    <a:lnTo>
                      <a:pt x="841" y="145"/>
                    </a:lnTo>
                    <a:lnTo>
                      <a:pt x="762" y="79"/>
                    </a:lnTo>
                    <a:lnTo>
                      <a:pt x="683" y="40"/>
                    </a:lnTo>
                    <a:lnTo>
                      <a:pt x="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01;p25"/>
              <p:cNvSpPr/>
              <p:nvPr/>
            </p:nvSpPr>
            <p:spPr>
              <a:xfrm>
                <a:off x="3794214" y="2273329"/>
                <a:ext cx="13885" cy="13885"/>
              </a:xfrm>
              <a:custGeom>
                <a:avLst/>
                <a:gdLst/>
                <a:ahLst/>
                <a:cxnLst/>
                <a:rect l="l" t="t" r="r" b="b"/>
                <a:pathLst>
                  <a:path w="972" h="972" extrusionOk="0">
                    <a:moveTo>
                      <a:pt x="421" y="1"/>
                    </a:moveTo>
                    <a:lnTo>
                      <a:pt x="329" y="27"/>
                    </a:lnTo>
                    <a:lnTo>
                      <a:pt x="237" y="66"/>
                    </a:lnTo>
                    <a:lnTo>
                      <a:pt x="158" y="119"/>
                    </a:lnTo>
                    <a:lnTo>
                      <a:pt x="93" y="185"/>
                    </a:lnTo>
                    <a:lnTo>
                      <a:pt x="53" y="276"/>
                    </a:lnTo>
                    <a:lnTo>
                      <a:pt x="14" y="355"/>
                    </a:lnTo>
                    <a:lnTo>
                      <a:pt x="1" y="447"/>
                    </a:lnTo>
                    <a:lnTo>
                      <a:pt x="1" y="552"/>
                    </a:lnTo>
                    <a:lnTo>
                      <a:pt x="27" y="644"/>
                    </a:lnTo>
                    <a:lnTo>
                      <a:pt x="67" y="736"/>
                    </a:lnTo>
                    <a:lnTo>
                      <a:pt x="119" y="814"/>
                    </a:lnTo>
                    <a:lnTo>
                      <a:pt x="185" y="880"/>
                    </a:lnTo>
                    <a:lnTo>
                      <a:pt x="263" y="932"/>
                    </a:lnTo>
                    <a:lnTo>
                      <a:pt x="355" y="959"/>
                    </a:lnTo>
                    <a:lnTo>
                      <a:pt x="447" y="972"/>
                    </a:lnTo>
                    <a:lnTo>
                      <a:pt x="552" y="972"/>
                    </a:lnTo>
                    <a:lnTo>
                      <a:pt x="644" y="959"/>
                    </a:lnTo>
                    <a:lnTo>
                      <a:pt x="736" y="906"/>
                    </a:lnTo>
                    <a:lnTo>
                      <a:pt x="814" y="854"/>
                    </a:lnTo>
                    <a:lnTo>
                      <a:pt x="867" y="788"/>
                    </a:lnTo>
                    <a:lnTo>
                      <a:pt x="919" y="709"/>
                    </a:lnTo>
                    <a:lnTo>
                      <a:pt x="959" y="618"/>
                    </a:lnTo>
                    <a:lnTo>
                      <a:pt x="972" y="526"/>
                    </a:lnTo>
                    <a:lnTo>
                      <a:pt x="972" y="421"/>
                    </a:lnTo>
                    <a:lnTo>
                      <a:pt x="946" y="329"/>
                    </a:lnTo>
                    <a:lnTo>
                      <a:pt x="906" y="237"/>
                    </a:lnTo>
                    <a:lnTo>
                      <a:pt x="854" y="171"/>
                    </a:lnTo>
                    <a:lnTo>
                      <a:pt x="788" y="106"/>
                    </a:lnTo>
                    <a:lnTo>
                      <a:pt x="709" y="53"/>
                    </a:lnTo>
                    <a:lnTo>
                      <a:pt x="618" y="14"/>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02;p25"/>
              <p:cNvSpPr/>
              <p:nvPr/>
            </p:nvSpPr>
            <p:spPr>
              <a:xfrm>
                <a:off x="3715133" y="2305756"/>
                <a:ext cx="14071" cy="14071"/>
              </a:xfrm>
              <a:custGeom>
                <a:avLst/>
                <a:gdLst/>
                <a:ahLst/>
                <a:cxnLst/>
                <a:rect l="l" t="t" r="r" b="b"/>
                <a:pathLst>
                  <a:path w="985" h="985" extrusionOk="0">
                    <a:moveTo>
                      <a:pt x="460" y="1"/>
                    </a:moveTo>
                    <a:lnTo>
                      <a:pt x="368" y="14"/>
                    </a:lnTo>
                    <a:lnTo>
                      <a:pt x="276" y="53"/>
                    </a:lnTo>
                    <a:lnTo>
                      <a:pt x="197" y="106"/>
                    </a:lnTo>
                    <a:lnTo>
                      <a:pt x="118" y="171"/>
                    </a:lnTo>
                    <a:lnTo>
                      <a:pt x="66" y="250"/>
                    </a:lnTo>
                    <a:lnTo>
                      <a:pt x="27" y="329"/>
                    </a:lnTo>
                    <a:lnTo>
                      <a:pt x="14" y="420"/>
                    </a:lnTo>
                    <a:lnTo>
                      <a:pt x="0" y="512"/>
                    </a:lnTo>
                    <a:lnTo>
                      <a:pt x="14" y="617"/>
                    </a:lnTo>
                    <a:lnTo>
                      <a:pt x="53" y="696"/>
                    </a:lnTo>
                    <a:lnTo>
                      <a:pt x="105" y="788"/>
                    </a:lnTo>
                    <a:lnTo>
                      <a:pt x="171" y="853"/>
                    </a:lnTo>
                    <a:lnTo>
                      <a:pt x="250" y="919"/>
                    </a:lnTo>
                    <a:lnTo>
                      <a:pt x="342" y="958"/>
                    </a:lnTo>
                    <a:lnTo>
                      <a:pt x="433" y="971"/>
                    </a:lnTo>
                    <a:lnTo>
                      <a:pt x="525" y="985"/>
                    </a:lnTo>
                    <a:lnTo>
                      <a:pt x="617" y="958"/>
                    </a:lnTo>
                    <a:lnTo>
                      <a:pt x="709" y="932"/>
                    </a:lnTo>
                    <a:lnTo>
                      <a:pt x="788" y="880"/>
                    </a:lnTo>
                    <a:lnTo>
                      <a:pt x="866" y="814"/>
                    </a:lnTo>
                    <a:lnTo>
                      <a:pt x="919" y="735"/>
                    </a:lnTo>
                    <a:lnTo>
                      <a:pt x="958" y="643"/>
                    </a:lnTo>
                    <a:lnTo>
                      <a:pt x="984" y="552"/>
                    </a:lnTo>
                    <a:lnTo>
                      <a:pt x="984" y="460"/>
                    </a:lnTo>
                    <a:lnTo>
                      <a:pt x="971" y="368"/>
                    </a:lnTo>
                    <a:lnTo>
                      <a:pt x="932" y="276"/>
                    </a:lnTo>
                    <a:lnTo>
                      <a:pt x="879" y="197"/>
                    </a:lnTo>
                    <a:lnTo>
                      <a:pt x="814" y="119"/>
                    </a:lnTo>
                    <a:lnTo>
                      <a:pt x="735" y="66"/>
                    </a:lnTo>
                    <a:lnTo>
                      <a:pt x="656" y="27"/>
                    </a:lnTo>
                    <a:lnTo>
                      <a:pt x="5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3;p25"/>
              <p:cNvSpPr/>
              <p:nvPr/>
            </p:nvSpPr>
            <p:spPr>
              <a:xfrm>
                <a:off x="3742874" y="2439193"/>
                <a:ext cx="78168" cy="64497"/>
              </a:xfrm>
              <a:custGeom>
                <a:avLst/>
                <a:gdLst/>
                <a:ahLst/>
                <a:cxnLst/>
                <a:rect l="l" t="t" r="r" b="b"/>
                <a:pathLst>
                  <a:path w="5472" h="4515" extrusionOk="0">
                    <a:moveTo>
                      <a:pt x="4854" y="1"/>
                    </a:moveTo>
                    <a:lnTo>
                      <a:pt x="0" y="3701"/>
                    </a:lnTo>
                    <a:lnTo>
                      <a:pt x="617" y="4514"/>
                    </a:lnTo>
                    <a:lnTo>
                      <a:pt x="5471" y="814"/>
                    </a:lnTo>
                    <a:lnTo>
                      <a:pt x="48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04;p25"/>
              <p:cNvSpPr/>
              <p:nvPr/>
            </p:nvSpPr>
            <p:spPr>
              <a:xfrm>
                <a:off x="3800400" y="2309313"/>
                <a:ext cx="24942" cy="131593"/>
              </a:xfrm>
              <a:custGeom>
                <a:avLst/>
                <a:gdLst/>
                <a:ahLst/>
                <a:cxnLst/>
                <a:rect l="l" t="t" r="r" b="b"/>
                <a:pathLst>
                  <a:path w="1746" h="9212" extrusionOk="0">
                    <a:moveTo>
                      <a:pt x="762" y="1"/>
                    </a:moveTo>
                    <a:lnTo>
                      <a:pt x="1" y="93"/>
                    </a:lnTo>
                    <a:lnTo>
                      <a:pt x="998" y="9211"/>
                    </a:lnTo>
                    <a:lnTo>
                      <a:pt x="1746" y="9132"/>
                    </a:lnTo>
                    <a:lnTo>
                      <a:pt x="7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05;p25"/>
              <p:cNvSpPr/>
              <p:nvPr/>
            </p:nvSpPr>
            <p:spPr>
              <a:xfrm>
                <a:off x="3788972" y="2410708"/>
                <a:ext cx="66354" cy="66368"/>
              </a:xfrm>
              <a:custGeom>
                <a:avLst/>
                <a:gdLst/>
                <a:ahLst/>
                <a:cxnLst/>
                <a:rect l="l" t="t" r="r" b="b"/>
                <a:pathLst>
                  <a:path w="4645" h="4646" extrusionOk="0">
                    <a:moveTo>
                      <a:pt x="2310" y="1"/>
                    </a:moveTo>
                    <a:lnTo>
                      <a:pt x="2087" y="14"/>
                    </a:lnTo>
                    <a:lnTo>
                      <a:pt x="1864" y="40"/>
                    </a:lnTo>
                    <a:lnTo>
                      <a:pt x="1654" y="93"/>
                    </a:lnTo>
                    <a:lnTo>
                      <a:pt x="1444" y="171"/>
                    </a:lnTo>
                    <a:lnTo>
                      <a:pt x="1234" y="263"/>
                    </a:lnTo>
                    <a:lnTo>
                      <a:pt x="1050" y="381"/>
                    </a:lnTo>
                    <a:lnTo>
                      <a:pt x="867" y="512"/>
                    </a:lnTo>
                    <a:lnTo>
                      <a:pt x="696" y="657"/>
                    </a:lnTo>
                    <a:lnTo>
                      <a:pt x="539" y="827"/>
                    </a:lnTo>
                    <a:lnTo>
                      <a:pt x="407" y="1011"/>
                    </a:lnTo>
                    <a:lnTo>
                      <a:pt x="276" y="1208"/>
                    </a:lnTo>
                    <a:lnTo>
                      <a:pt x="184" y="1431"/>
                    </a:lnTo>
                    <a:lnTo>
                      <a:pt x="92" y="1654"/>
                    </a:lnTo>
                    <a:lnTo>
                      <a:pt x="40" y="1877"/>
                    </a:lnTo>
                    <a:lnTo>
                      <a:pt x="14" y="2100"/>
                    </a:lnTo>
                    <a:lnTo>
                      <a:pt x="1" y="2336"/>
                    </a:lnTo>
                    <a:lnTo>
                      <a:pt x="14" y="2559"/>
                    </a:lnTo>
                    <a:lnTo>
                      <a:pt x="40" y="2782"/>
                    </a:lnTo>
                    <a:lnTo>
                      <a:pt x="92" y="2992"/>
                    </a:lnTo>
                    <a:lnTo>
                      <a:pt x="171" y="3202"/>
                    </a:lnTo>
                    <a:lnTo>
                      <a:pt x="263" y="3412"/>
                    </a:lnTo>
                    <a:lnTo>
                      <a:pt x="381" y="3596"/>
                    </a:lnTo>
                    <a:lnTo>
                      <a:pt x="512" y="3779"/>
                    </a:lnTo>
                    <a:lnTo>
                      <a:pt x="657" y="3950"/>
                    </a:lnTo>
                    <a:lnTo>
                      <a:pt x="827" y="4107"/>
                    </a:lnTo>
                    <a:lnTo>
                      <a:pt x="1011" y="4238"/>
                    </a:lnTo>
                    <a:lnTo>
                      <a:pt x="1208" y="4370"/>
                    </a:lnTo>
                    <a:lnTo>
                      <a:pt x="1431" y="4461"/>
                    </a:lnTo>
                    <a:lnTo>
                      <a:pt x="1654" y="4553"/>
                    </a:lnTo>
                    <a:lnTo>
                      <a:pt x="1877" y="4606"/>
                    </a:lnTo>
                    <a:lnTo>
                      <a:pt x="2100" y="4632"/>
                    </a:lnTo>
                    <a:lnTo>
                      <a:pt x="2336" y="4645"/>
                    </a:lnTo>
                    <a:lnTo>
                      <a:pt x="2559" y="4632"/>
                    </a:lnTo>
                    <a:lnTo>
                      <a:pt x="2782" y="4606"/>
                    </a:lnTo>
                    <a:lnTo>
                      <a:pt x="2992" y="4553"/>
                    </a:lnTo>
                    <a:lnTo>
                      <a:pt x="3202" y="4475"/>
                    </a:lnTo>
                    <a:lnTo>
                      <a:pt x="3412" y="4383"/>
                    </a:lnTo>
                    <a:lnTo>
                      <a:pt x="3595" y="4265"/>
                    </a:lnTo>
                    <a:lnTo>
                      <a:pt x="3779" y="4133"/>
                    </a:lnTo>
                    <a:lnTo>
                      <a:pt x="3950" y="3989"/>
                    </a:lnTo>
                    <a:lnTo>
                      <a:pt x="4107" y="3819"/>
                    </a:lnTo>
                    <a:lnTo>
                      <a:pt x="4238" y="3635"/>
                    </a:lnTo>
                    <a:lnTo>
                      <a:pt x="4369" y="3438"/>
                    </a:lnTo>
                    <a:lnTo>
                      <a:pt x="4474" y="3215"/>
                    </a:lnTo>
                    <a:lnTo>
                      <a:pt x="4553" y="2992"/>
                    </a:lnTo>
                    <a:lnTo>
                      <a:pt x="4606" y="2769"/>
                    </a:lnTo>
                    <a:lnTo>
                      <a:pt x="4645" y="2546"/>
                    </a:lnTo>
                    <a:lnTo>
                      <a:pt x="4645" y="2310"/>
                    </a:lnTo>
                    <a:lnTo>
                      <a:pt x="4632" y="2087"/>
                    </a:lnTo>
                    <a:lnTo>
                      <a:pt x="4606" y="1864"/>
                    </a:lnTo>
                    <a:lnTo>
                      <a:pt x="4553" y="1654"/>
                    </a:lnTo>
                    <a:lnTo>
                      <a:pt x="4474" y="1444"/>
                    </a:lnTo>
                    <a:lnTo>
                      <a:pt x="4383" y="1234"/>
                    </a:lnTo>
                    <a:lnTo>
                      <a:pt x="4265" y="1050"/>
                    </a:lnTo>
                    <a:lnTo>
                      <a:pt x="4133" y="867"/>
                    </a:lnTo>
                    <a:lnTo>
                      <a:pt x="3989" y="696"/>
                    </a:lnTo>
                    <a:lnTo>
                      <a:pt x="3818" y="539"/>
                    </a:lnTo>
                    <a:lnTo>
                      <a:pt x="3635" y="407"/>
                    </a:lnTo>
                    <a:lnTo>
                      <a:pt x="3438" y="276"/>
                    </a:lnTo>
                    <a:lnTo>
                      <a:pt x="3215" y="171"/>
                    </a:lnTo>
                    <a:lnTo>
                      <a:pt x="2992" y="93"/>
                    </a:lnTo>
                    <a:lnTo>
                      <a:pt x="2769" y="40"/>
                    </a:lnTo>
                    <a:lnTo>
                      <a:pt x="25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06;p25"/>
              <p:cNvSpPr/>
              <p:nvPr/>
            </p:nvSpPr>
            <p:spPr>
              <a:xfrm>
                <a:off x="5093764" y="2237546"/>
                <a:ext cx="455991" cy="455806"/>
              </a:xfrm>
              <a:custGeom>
                <a:avLst/>
                <a:gdLst/>
                <a:ahLst/>
                <a:cxnLst/>
                <a:rect l="l" t="t" r="r" b="b"/>
                <a:pathLst>
                  <a:path w="31921" h="31908" extrusionOk="0">
                    <a:moveTo>
                      <a:pt x="15508" y="0"/>
                    </a:moveTo>
                    <a:lnTo>
                      <a:pt x="15101" y="26"/>
                    </a:lnTo>
                    <a:lnTo>
                      <a:pt x="14695" y="52"/>
                    </a:lnTo>
                    <a:lnTo>
                      <a:pt x="14288" y="92"/>
                    </a:lnTo>
                    <a:lnTo>
                      <a:pt x="13881" y="131"/>
                    </a:lnTo>
                    <a:lnTo>
                      <a:pt x="13474" y="197"/>
                    </a:lnTo>
                    <a:lnTo>
                      <a:pt x="13068" y="262"/>
                    </a:lnTo>
                    <a:lnTo>
                      <a:pt x="12674" y="341"/>
                    </a:lnTo>
                    <a:lnTo>
                      <a:pt x="12281" y="433"/>
                    </a:lnTo>
                    <a:lnTo>
                      <a:pt x="11887" y="525"/>
                    </a:lnTo>
                    <a:lnTo>
                      <a:pt x="11493" y="630"/>
                    </a:lnTo>
                    <a:lnTo>
                      <a:pt x="11113" y="748"/>
                    </a:lnTo>
                    <a:lnTo>
                      <a:pt x="10732" y="879"/>
                    </a:lnTo>
                    <a:lnTo>
                      <a:pt x="10365" y="1010"/>
                    </a:lnTo>
                    <a:lnTo>
                      <a:pt x="9998" y="1155"/>
                    </a:lnTo>
                    <a:lnTo>
                      <a:pt x="9630" y="1299"/>
                    </a:lnTo>
                    <a:lnTo>
                      <a:pt x="9276" y="1456"/>
                    </a:lnTo>
                    <a:lnTo>
                      <a:pt x="8922" y="1627"/>
                    </a:lnTo>
                    <a:lnTo>
                      <a:pt x="8568" y="1811"/>
                    </a:lnTo>
                    <a:lnTo>
                      <a:pt x="8227" y="1994"/>
                    </a:lnTo>
                    <a:lnTo>
                      <a:pt x="7885" y="2191"/>
                    </a:lnTo>
                    <a:lnTo>
                      <a:pt x="7557" y="2388"/>
                    </a:lnTo>
                    <a:lnTo>
                      <a:pt x="7229" y="2598"/>
                    </a:lnTo>
                    <a:lnTo>
                      <a:pt x="6901" y="2808"/>
                    </a:lnTo>
                    <a:lnTo>
                      <a:pt x="6587" y="3031"/>
                    </a:lnTo>
                    <a:lnTo>
                      <a:pt x="6285" y="3267"/>
                    </a:lnTo>
                    <a:lnTo>
                      <a:pt x="5983" y="3503"/>
                    </a:lnTo>
                    <a:lnTo>
                      <a:pt x="5681" y="3739"/>
                    </a:lnTo>
                    <a:lnTo>
                      <a:pt x="5393" y="4002"/>
                    </a:lnTo>
                    <a:lnTo>
                      <a:pt x="5104" y="4251"/>
                    </a:lnTo>
                    <a:lnTo>
                      <a:pt x="4829" y="4513"/>
                    </a:lnTo>
                    <a:lnTo>
                      <a:pt x="4553" y="4789"/>
                    </a:lnTo>
                    <a:lnTo>
                      <a:pt x="4291" y="5064"/>
                    </a:lnTo>
                    <a:lnTo>
                      <a:pt x="4028" y="5353"/>
                    </a:lnTo>
                    <a:lnTo>
                      <a:pt x="3779" y="5642"/>
                    </a:lnTo>
                    <a:lnTo>
                      <a:pt x="3543" y="5930"/>
                    </a:lnTo>
                    <a:lnTo>
                      <a:pt x="3307" y="6232"/>
                    </a:lnTo>
                    <a:lnTo>
                      <a:pt x="3070" y="6547"/>
                    </a:lnTo>
                    <a:lnTo>
                      <a:pt x="2847" y="6849"/>
                    </a:lnTo>
                    <a:lnTo>
                      <a:pt x="2638" y="7177"/>
                    </a:lnTo>
                    <a:lnTo>
                      <a:pt x="2428" y="7491"/>
                    </a:lnTo>
                    <a:lnTo>
                      <a:pt x="2231" y="7819"/>
                    </a:lnTo>
                    <a:lnTo>
                      <a:pt x="2034" y="8147"/>
                    </a:lnTo>
                    <a:lnTo>
                      <a:pt x="1850" y="8489"/>
                    </a:lnTo>
                    <a:lnTo>
                      <a:pt x="1680" y="8830"/>
                    </a:lnTo>
                    <a:lnTo>
                      <a:pt x="1509" y="9171"/>
                    </a:lnTo>
                    <a:lnTo>
                      <a:pt x="1352" y="9525"/>
                    </a:lnTo>
                    <a:lnTo>
                      <a:pt x="1194" y="9879"/>
                    </a:lnTo>
                    <a:lnTo>
                      <a:pt x="1063" y="10233"/>
                    </a:lnTo>
                    <a:lnTo>
                      <a:pt x="919" y="10601"/>
                    </a:lnTo>
                    <a:lnTo>
                      <a:pt x="801" y="10968"/>
                    </a:lnTo>
                    <a:lnTo>
                      <a:pt x="683" y="11336"/>
                    </a:lnTo>
                    <a:lnTo>
                      <a:pt x="578" y="11703"/>
                    </a:lnTo>
                    <a:lnTo>
                      <a:pt x="473" y="12083"/>
                    </a:lnTo>
                    <a:lnTo>
                      <a:pt x="381" y="12464"/>
                    </a:lnTo>
                    <a:lnTo>
                      <a:pt x="302" y="12844"/>
                    </a:lnTo>
                    <a:lnTo>
                      <a:pt x="237" y="13238"/>
                    </a:lnTo>
                    <a:lnTo>
                      <a:pt x="171" y="13618"/>
                    </a:lnTo>
                    <a:lnTo>
                      <a:pt x="119" y="14012"/>
                    </a:lnTo>
                    <a:lnTo>
                      <a:pt x="79" y="14406"/>
                    </a:lnTo>
                    <a:lnTo>
                      <a:pt x="40" y="14799"/>
                    </a:lnTo>
                    <a:lnTo>
                      <a:pt x="14" y="15193"/>
                    </a:lnTo>
                    <a:lnTo>
                      <a:pt x="0" y="15599"/>
                    </a:lnTo>
                    <a:lnTo>
                      <a:pt x="0" y="15993"/>
                    </a:lnTo>
                    <a:lnTo>
                      <a:pt x="0" y="16400"/>
                    </a:lnTo>
                    <a:lnTo>
                      <a:pt x="27" y="16807"/>
                    </a:lnTo>
                    <a:lnTo>
                      <a:pt x="53" y="17213"/>
                    </a:lnTo>
                    <a:lnTo>
                      <a:pt x="92" y="17620"/>
                    </a:lnTo>
                    <a:lnTo>
                      <a:pt x="132" y="18027"/>
                    </a:lnTo>
                    <a:lnTo>
                      <a:pt x="197" y="18433"/>
                    </a:lnTo>
                    <a:lnTo>
                      <a:pt x="263" y="18840"/>
                    </a:lnTo>
                    <a:lnTo>
                      <a:pt x="342" y="19247"/>
                    </a:lnTo>
                    <a:lnTo>
                      <a:pt x="433" y="19640"/>
                    </a:lnTo>
                    <a:lnTo>
                      <a:pt x="525" y="20034"/>
                    </a:lnTo>
                    <a:lnTo>
                      <a:pt x="630" y="20414"/>
                    </a:lnTo>
                    <a:lnTo>
                      <a:pt x="748" y="20795"/>
                    </a:lnTo>
                    <a:lnTo>
                      <a:pt x="879" y="21175"/>
                    </a:lnTo>
                    <a:lnTo>
                      <a:pt x="1011" y="21556"/>
                    </a:lnTo>
                    <a:lnTo>
                      <a:pt x="1155" y="21923"/>
                    </a:lnTo>
                    <a:lnTo>
                      <a:pt x="1299" y="22277"/>
                    </a:lnTo>
                    <a:lnTo>
                      <a:pt x="1470" y="22645"/>
                    </a:lnTo>
                    <a:lnTo>
                      <a:pt x="1627" y="22999"/>
                    </a:lnTo>
                    <a:lnTo>
                      <a:pt x="1811" y="23340"/>
                    </a:lnTo>
                    <a:lnTo>
                      <a:pt x="1995" y="23694"/>
                    </a:lnTo>
                    <a:lnTo>
                      <a:pt x="2191" y="24022"/>
                    </a:lnTo>
                    <a:lnTo>
                      <a:pt x="2388" y="24364"/>
                    </a:lnTo>
                    <a:lnTo>
                      <a:pt x="2598" y="24692"/>
                    </a:lnTo>
                    <a:lnTo>
                      <a:pt x="2808" y="25006"/>
                    </a:lnTo>
                    <a:lnTo>
                      <a:pt x="3031" y="25321"/>
                    </a:lnTo>
                    <a:lnTo>
                      <a:pt x="3267" y="25636"/>
                    </a:lnTo>
                    <a:lnTo>
                      <a:pt x="3503" y="25938"/>
                    </a:lnTo>
                    <a:lnTo>
                      <a:pt x="3753" y="26227"/>
                    </a:lnTo>
                    <a:lnTo>
                      <a:pt x="4002" y="26528"/>
                    </a:lnTo>
                    <a:lnTo>
                      <a:pt x="4251" y="26804"/>
                    </a:lnTo>
                    <a:lnTo>
                      <a:pt x="4527" y="27079"/>
                    </a:lnTo>
                    <a:lnTo>
                      <a:pt x="4789" y="27355"/>
                    </a:lnTo>
                    <a:lnTo>
                      <a:pt x="5065" y="27617"/>
                    </a:lnTo>
                    <a:lnTo>
                      <a:pt x="5353" y="27880"/>
                    </a:lnTo>
                    <a:lnTo>
                      <a:pt x="5642" y="28129"/>
                    </a:lnTo>
                    <a:lnTo>
                      <a:pt x="5931" y="28378"/>
                    </a:lnTo>
                    <a:lnTo>
                      <a:pt x="6232" y="28614"/>
                    </a:lnTo>
                    <a:lnTo>
                      <a:pt x="6547" y="28837"/>
                    </a:lnTo>
                    <a:lnTo>
                      <a:pt x="6862" y="29060"/>
                    </a:lnTo>
                    <a:lnTo>
                      <a:pt x="7177" y="29270"/>
                    </a:lnTo>
                    <a:lnTo>
                      <a:pt x="7492" y="29480"/>
                    </a:lnTo>
                    <a:lnTo>
                      <a:pt x="7820" y="29677"/>
                    </a:lnTo>
                    <a:lnTo>
                      <a:pt x="8161" y="29874"/>
                    </a:lnTo>
                    <a:lnTo>
                      <a:pt x="8489" y="30058"/>
                    </a:lnTo>
                    <a:lnTo>
                      <a:pt x="8830" y="30241"/>
                    </a:lnTo>
                    <a:lnTo>
                      <a:pt x="9184" y="30399"/>
                    </a:lnTo>
                    <a:lnTo>
                      <a:pt x="9525" y="30556"/>
                    </a:lnTo>
                    <a:lnTo>
                      <a:pt x="9880" y="30714"/>
                    </a:lnTo>
                    <a:lnTo>
                      <a:pt x="10247" y="30858"/>
                    </a:lnTo>
                    <a:lnTo>
                      <a:pt x="10601" y="30989"/>
                    </a:lnTo>
                    <a:lnTo>
                      <a:pt x="10969" y="31120"/>
                    </a:lnTo>
                    <a:lnTo>
                      <a:pt x="11336" y="31238"/>
                    </a:lnTo>
                    <a:lnTo>
                      <a:pt x="11716" y="31343"/>
                    </a:lnTo>
                    <a:lnTo>
                      <a:pt x="12084" y="31435"/>
                    </a:lnTo>
                    <a:lnTo>
                      <a:pt x="12464" y="31527"/>
                    </a:lnTo>
                    <a:lnTo>
                      <a:pt x="12845" y="31606"/>
                    </a:lnTo>
                    <a:lnTo>
                      <a:pt x="13238" y="31684"/>
                    </a:lnTo>
                    <a:lnTo>
                      <a:pt x="13619" y="31750"/>
                    </a:lnTo>
                    <a:lnTo>
                      <a:pt x="14012" y="31802"/>
                    </a:lnTo>
                    <a:lnTo>
                      <a:pt x="14406" y="31842"/>
                    </a:lnTo>
                    <a:lnTo>
                      <a:pt x="14800" y="31868"/>
                    </a:lnTo>
                    <a:lnTo>
                      <a:pt x="15206" y="31894"/>
                    </a:lnTo>
                    <a:lnTo>
                      <a:pt x="15600" y="31907"/>
                    </a:lnTo>
                    <a:lnTo>
                      <a:pt x="16400" y="31907"/>
                    </a:lnTo>
                    <a:lnTo>
                      <a:pt x="16807" y="31894"/>
                    </a:lnTo>
                    <a:lnTo>
                      <a:pt x="17214" y="31868"/>
                    </a:lnTo>
                    <a:lnTo>
                      <a:pt x="17620" y="31829"/>
                    </a:lnTo>
                    <a:lnTo>
                      <a:pt x="18027" y="31776"/>
                    </a:lnTo>
                    <a:lnTo>
                      <a:pt x="18447" y="31724"/>
                    </a:lnTo>
                    <a:lnTo>
                      <a:pt x="18840" y="31645"/>
                    </a:lnTo>
                    <a:lnTo>
                      <a:pt x="19247" y="31566"/>
                    </a:lnTo>
                    <a:lnTo>
                      <a:pt x="19641" y="31488"/>
                    </a:lnTo>
                    <a:lnTo>
                      <a:pt x="20034" y="31383"/>
                    </a:lnTo>
                    <a:lnTo>
                      <a:pt x="20415" y="31278"/>
                    </a:lnTo>
                    <a:lnTo>
                      <a:pt x="20795" y="31160"/>
                    </a:lnTo>
                    <a:lnTo>
                      <a:pt x="21176" y="31042"/>
                    </a:lnTo>
                    <a:lnTo>
                      <a:pt x="21556" y="30897"/>
                    </a:lnTo>
                    <a:lnTo>
                      <a:pt x="21924" y="30766"/>
                    </a:lnTo>
                    <a:lnTo>
                      <a:pt x="22291" y="30609"/>
                    </a:lnTo>
                    <a:lnTo>
                      <a:pt x="22645" y="30451"/>
                    </a:lnTo>
                    <a:lnTo>
                      <a:pt x="22999" y="30281"/>
                    </a:lnTo>
                    <a:lnTo>
                      <a:pt x="23341" y="30097"/>
                    </a:lnTo>
                    <a:lnTo>
                      <a:pt x="23695" y="29913"/>
                    </a:lnTo>
                    <a:lnTo>
                      <a:pt x="24023" y="29730"/>
                    </a:lnTo>
                    <a:lnTo>
                      <a:pt x="24364" y="29520"/>
                    </a:lnTo>
                    <a:lnTo>
                      <a:pt x="24692" y="29323"/>
                    </a:lnTo>
                    <a:lnTo>
                      <a:pt x="25007" y="29100"/>
                    </a:lnTo>
                    <a:lnTo>
                      <a:pt x="25322" y="28877"/>
                    </a:lnTo>
                    <a:lnTo>
                      <a:pt x="25636" y="28654"/>
                    </a:lnTo>
                    <a:lnTo>
                      <a:pt x="25938" y="28404"/>
                    </a:lnTo>
                    <a:lnTo>
                      <a:pt x="26240" y="28168"/>
                    </a:lnTo>
                    <a:lnTo>
                      <a:pt x="26529" y="27919"/>
                    </a:lnTo>
                    <a:lnTo>
                      <a:pt x="26804" y="27657"/>
                    </a:lnTo>
                    <a:lnTo>
                      <a:pt x="27093" y="27394"/>
                    </a:lnTo>
                    <a:lnTo>
                      <a:pt x="27355" y="27119"/>
                    </a:lnTo>
                    <a:lnTo>
                      <a:pt x="27618" y="26843"/>
                    </a:lnTo>
                    <a:lnTo>
                      <a:pt x="27880" y="26555"/>
                    </a:lnTo>
                    <a:lnTo>
                      <a:pt x="28129" y="26266"/>
                    </a:lnTo>
                    <a:lnTo>
                      <a:pt x="28379" y="25977"/>
                    </a:lnTo>
                    <a:lnTo>
                      <a:pt x="28615" y="25676"/>
                    </a:lnTo>
                    <a:lnTo>
                      <a:pt x="28838" y="25374"/>
                    </a:lnTo>
                    <a:lnTo>
                      <a:pt x="29061" y="25059"/>
                    </a:lnTo>
                    <a:lnTo>
                      <a:pt x="29284" y="24744"/>
                    </a:lnTo>
                    <a:lnTo>
                      <a:pt x="29481" y="24416"/>
                    </a:lnTo>
                    <a:lnTo>
                      <a:pt x="29690" y="24088"/>
                    </a:lnTo>
                    <a:lnTo>
                      <a:pt x="29874" y="23760"/>
                    </a:lnTo>
                    <a:lnTo>
                      <a:pt x="30058" y="23419"/>
                    </a:lnTo>
                    <a:lnTo>
                      <a:pt x="30242" y="23078"/>
                    </a:lnTo>
                    <a:lnTo>
                      <a:pt x="30399" y="22737"/>
                    </a:lnTo>
                    <a:lnTo>
                      <a:pt x="30570" y="22382"/>
                    </a:lnTo>
                    <a:lnTo>
                      <a:pt x="30714" y="22028"/>
                    </a:lnTo>
                    <a:lnTo>
                      <a:pt x="30858" y="21674"/>
                    </a:lnTo>
                    <a:lnTo>
                      <a:pt x="30989" y="21307"/>
                    </a:lnTo>
                    <a:lnTo>
                      <a:pt x="31121" y="20939"/>
                    </a:lnTo>
                    <a:lnTo>
                      <a:pt x="31239" y="20572"/>
                    </a:lnTo>
                    <a:lnTo>
                      <a:pt x="31344" y="20205"/>
                    </a:lnTo>
                    <a:lnTo>
                      <a:pt x="31449" y="19824"/>
                    </a:lnTo>
                    <a:lnTo>
                      <a:pt x="31527" y="19444"/>
                    </a:lnTo>
                    <a:lnTo>
                      <a:pt x="31619" y="19063"/>
                    </a:lnTo>
                    <a:lnTo>
                      <a:pt x="31685" y="18683"/>
                    </a:lnTo>
                    <a:lnTo>
                      <a:pt x="31750" y="18289"/>
                    </a:lnTo>
                    <a:lnTo>
                      <a:pt x="31803" y="17895"/>
                    </a:lnTo>
                    <a:lnTo>
                      <a:pt x="31842" y="17502"/>
                    </a:lnTo>
                    <a:lnTo>
                      <a:pt x="31881" y="17108"/>
                    </a:lnTo>
                    <a:lnTo>
                      <a:pt x="31895" y="16715"/>
                    </a:lnTo>
                    <a:lnTo>
                      <a:pt x="31908" y="16308"/>
                    </a:lnTo>
                    <a:lnTo>
                      <a:pt x="31921" y="15914"/>
                    </a:lnTo>
                    <a:lnTo>
                      <a:pt x="31908" y="15508"/>
                    </a:lnTo>
                    <a:lnTo>
                      <a:pt x="31895" y="15101"/>
                    </a:lnTo>
                    <a:lnTo>
                      <a:pt x="31868" y="14694"/>
                    </a:lnTo>
                    <a:lnTo>
                      <a:pt x="31829" y="14288"/>
                    </a:lnTo>
                    <a:lnTo>
                      <a:pt x="31777" y="13881"/>
                    </a:lnTo>
                    <a:lnTo>
                      <a:pt x="31724" y="13474"/>
                    </a:lnTo>
                    <a:lnTo>
                      <a:pt x="31645" y="13067"/>
                    </a:lnTo>
                    <a:lnTo>
                      <a:pt x="31567" y="12674"/>
                    </a:lnTo>
                    <a:lnTo>
                      <a:pt x="31488" y="12267"/>
                    </a:lnTo>
                    <a:lnTo>
                      <a:pt x="31383" y="11887"/>
                    </a:lnTo>
                    <a:lnTo>
                      <a:pt x="31278" y="11493"/>
                    </a:lnTo>
                    <a:lnTo>
                      <a:pt x="31160" y="11113"/>
                    </a:lnTo>
                    <a:lnTo>
                      <a:pt x="31042" y="10732"/>
                    </a:lnTo>
                    <a:lnTo>
                      <a:pt x="30911" y="10365"/>
                    </a:lnTo>
                    <a:lnTo>
                      <a:pt x="30766" y="9997"/>
                    </a:lnTo>
                    <a:lnTo>
                      <a:pt x="30609" y="9630"/>
                    </a:lnTo>
                    <a:lnTo>
                      <a:pt x="30451" y="9263"/>
                    </a:lnTo>
                    <a:lnTo>
                      <a:pt x="30281" y="8908"/>
                    </a:lnTo>
                    <a:lnTo>
                      <a:pt x="30110" y="8567"/>
                    </a:lnTo>
                    <a:lnTo>
                      <a:pt x="29927" y="8226"/>
                    </a:lnTo>
                    <a:lnTo>
                      <a:pt x="29730" y="7885"/>
                    </a:lnTo>
                    <a:lnTo>
                      <a:pt x="29533" y="7557"/>
                    </a:lnTo>
                    <a:lnTo>
                      <a:pt x="29323" y="7229"/>
                    </a:lnTo>
                    <a:lnTo>
                      <a:pt x="29100" y="6901"/>
                    </a:lnTo>
                    <a:lnTo>
                      <a:pt x="28877" y="6586"/>
                    </a:lnTo>
                    <a:lnTo>
                      <a:pt x="28654" y="6284"/>
                    </a:lnTo>
                    <a:lnTo>
                      <a:pt x="28418" y="5983"/>
                    </a:lnTo>
                    <a:lnTo>
                      <a:pt x="28169" y="5681"/>
                    </a:lnTo>
                    <a:lnTo>
                      <a:pt x="27919" y="5392"/>
                    </a:lnTo>
                    <a:lnTo>
                      <a:pt x="27657" y="5104"/>
                    </a:lnTo>
                    <a:lnTo>
                      <a:pt x="27395" y="4828"/>
                    </a:lnTo>
                    <a:lnTo>
                      <a:pt x="27119" y="4553"/>
                    </a:lnTo>
                    <a:lnTo>
                      <a:pt x="26844" y="4290"/>
                    </a:lnTo>
                    <a:lnTo>
                      <a:pt x="26568" y="4028"/>
                    </a:lnTo>
                    <a:lnTo>
                      <a:pt x="26279" y="3779"/>
                    </a:lnTo>
                    <a:lnTo>
                      <a:pt x="25978" y="3542"/>
                    </a:lnTo>
                    <a:lnTo>
                      <a:pt x="25676" y="3306"/>
                    </a:lnTo>
                    <a:lnTo>
                      <a:pt x="25374" y="3070"/>
                    </a:lnTo>
                    <a:lnTo>
                      <a:pt x="25059" y="2847"/>
                    </a:lnTo>
                    <a:lnTo>
                      <a:pt x="24744" y="2637"/>
                    </a:lnTo>
                    <a:lnTo>
                      <a:pt x="24416" y="2427"/>
                    </a:lnTo>
                    <a:lnTo>
                      <a:pt x="24088" y="2230"/>
                    </a:lnTo>
                    <a:lnTo>
                      <a:pt x="23760" y="2034"/>
                    </a:lnTo>
                    <a:lnTo>
                      <a:pt x="23419" y="1850"/>
                    </a:lnTo>
                    <a:lnTo>
                      <a:pt x="23078" y="1679"/>
                    </a:lnTo>
                    <a:lnTo>
                      <a:pt x="22737" y="1509"/>
                    </a:lnTo>
                    <a:lnTo>
                      <a:pt x="22383" y="1351"/>
                    </a:lnTo>
                    <a:lnTo>
                      <a:pt x="22029" y="1194"/>
                    </a:lnTo>
                    <a:lnTo>
                      <a:pt x="21674" y="1050"/>
                    </a:lnTo>
                    <a:lnTo>
                      <a:pt x="21307" y="918"/>
                    </a:lnTo>
                    <a:lnTo>
                      <a:pt x="20940" y="800"/>
                    </a:lnTo>
                    <a:lnTo>
                      <a:pt x="20572" y="682"/>
                    </a:lnTo>
                    <a:lnTo>
                      <a:pt x="20205" y="564"/>
                    </a:lnTo>
                    <a:lnTo>
                      <a:pt x="19824" y="472"/>
                    </a:lnTo>
                    <a:lnTo>
                      <a:pt x="19444" y="380"/>
                    </a:lnTo>
                    <a:lnTo>
                      <a:pt x="19063" y="302"/>
                    </a:lnTo>
                    <a:lnTo>
                      <a:pt x="18683" y="223"/>
                    </a:lnTo>
                    <a:lnTo>
                      <a:pt x="18289" y="171"/>
                    </a:lnTo>
                    <a:lnTo>
                      <a:pt x="17896" y="118"/>
                    </a:lnTo>
                    <a:lnTo>
                      <a:pt x="17502" y="66"/>
                    </a:lnTo>
                    <a:lnTo>
                      <a:pt x="17109" y="39"/>
                    </a:lnTo>
                    <a:lnTo>
                      <a:pt x="16715" y="13"/>
                    </a:lnTo>
                    <a:lnTo>
                      <a:pt x="163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07;p25"/>
              <p:cNvSpPr/>
              <p:nvPr/>
            </p:nvSpPr>
            <p:spPr>
              <a:xfrm>
                <a:off x="5132190" y="2275958"/>
                <a:ext cx="378967" cy="378967"/>
              </a:xfrm>
              <a:custGeom>
                <a:avLst/>
                <a:gdLst/>
                <a:ahLst/>
                <a:cxnLst/>
                <a:rect l="l" t="t" r="r" b="b"/>
                <a:pathLst>
                  <a:path w="26529" h="26529" extrusionOk="0">
                    <a:moveTo>
                      <a:pt x="12897" y="1"/>
                    </a:moveTo>
                    <a:lnTo>
                      <a:pt x="12556" y="14"/>
                    </a:lnTo>
                    <a:lnTo>
                      <a:pt x="12228" y="40"/>
                    </a:lnTo>
                    <a:lnTo>
                      <a:pt x="11887" y="79"/>
                    </a:lnTo>
                    <a:lnTo>
                      <a:pt x="11545" y="119"/>
                    </a:lnTo>
                    <a:lnTo>
                      <a:pt x="11204" y="158"/>
                    </a:lnTo>
                    <a:lnTo>
                      <a:pt x="10863" y="224"/>
                    </a:lnTo>
                    <a:lnTo>
                      <a:pt x="10535" y="289"/>
                    </a:lnTo>
                    <a:lnTo>
                      <a:pt x="10207" y="355"/>
                    </a:lnTo>
                    <a:lnTo>
                      <a:pt x="9879" y="434"/>
                    </a:lnTo>
                    <a:lnTo>
                      <a:pt x="9564" y="525"/>
                    </a:lnTo>
                    <a:lnTo>
                      <a:pt x="9236" y="630"/>
                    </a:lnTo>
                    <a:lnTo>
                      <a:pt x="8921" y="735"/>
                    </a:lnTo>
                    <a:lnTo>
                      <a:pt x="8620" y="840"/>
                    </a:lnTo>
                    <a:lnTo>
                      <a:pt x="8305" y="958"/>
                    </a:lnTo>
                    <a:lnTo>
                      <a:pt x="8003" y="1090"/>
                    </a:lnTo>
                    <a:lnTo>
                      <a:pt x="7714" y="1221"/>
                    </a:lnTo>
                    <a:lnTo>
                      <a:pt x="7413" y="1365"/>
                    </a:lnTo>
                    <a:lnTo>
                      <a:pt x="7124" y="1509"/>
                    </a:lnTo>
                    <a:lnTo>
                      <a:pt x="6835" y="1654"/>
                    </a:lnTo>
                    <a:lnTo>
                      <a:pt x="6560" y="1824"/>
                    </a:lnTo>
                    <a:lnTo>
                      <a:pt x="6284" y="1982"/>
                    </a:lnTo>
                    <a:lnTo>
                      <a:pt x="6009" y="2165"/>
                    </a:lnTo>
                    <a:lnTo>
                      <a:pt x="5484" y="2520"/>
                    </a:lnTo>
                    <a:lnTo>
                      <a:pt x="4972" y="2913"/>
                    </a:lnTo>
                    <a:lnTo>
                      <a:pt x="4487" y="3320"/>
                    </a:lnTo>
                    <a:lnTo>
                      <a:pt x="4015" y="3753"/>
                    </a:lnTo>
                    <a:lnTo>
                      <a:pt x="3569" y="4212"/>
                    </a:lnTo>
                    <a:lnTo>
                      <a:pt x="3149" y="4697"/>
                    </a:lnTo>
                    <a:lnTo>
                      <a:pt x="2742" y="5183"/>
                    </a:lnTo>
                    <a:lnTo>
                      <a:pt x="2375" y="5695"/>
                    </a:lnTo>
                    <a:lnTo>
                      <a:pt x="2020" y="6232"/>
                    </a:lnTo>
                    <a:lnTo>
                      <a:pt x="1692" y="6784"/>
                    </a:lnTo>
                    <a:lnTo>
                      <a:pt x="1391" y="7348"/>
                    </a:lnTo>
                    <a:lnTo>
                      <a:pt x="1128" y="7925"/>
                    </a:lnTo>
                    <a:lnTo>
                      <a:pt x="879" y="8515"/>
                    </a:lnTo>
                    <a:lnTo>
                      <a:pt x="669" y="9119"/>
                    </a:lnTo>
                    <a:lnTo>
                      <a:pt x="564" y="9421"/>
                    </a:lnTo>
                    <a:lnTo>
                      <a:pt x="472" y="9735"/>
                    </a:lnTo>
                    <a:lnTo>
                      <a:pt x="394" y="10050"/>
                    </a:lnTo>
                    <a:lnTo>
                      <a:pt x="315" y="10365"/>
                    </a:lnTo>
                    <a:lnTo>
                      <a:pt x="249" y="10680"/>
                    </a:lnTo>
                    <a:lnTo>
                      <a:pt x="197" y="11008"/>
                    </a:lnTo>
                    <a:lnTo>
                      <a:pt x="144" y="11323"/>
                    </a:lnTo>
                    <a:lnTo>
                      <a:pt x="105" y="11651"/>
                    </a:lnTo>
                    <a:lnTo>
                      <a:pt x="66" y="11979"/>
                    </a:lnTo>
                    <a:lnTo>
                      <a:pt x="39" y="12307"/>
                    </a:lnTo>
                    <a:lnTo>
                      <a:pt x="13" y="12635"/>
                    </a:lnTo>
                    <a:lnTo>
                      <a:pt x="0" y="12963"/>
                    </a:lnTo>
                    <a:lnTo>
                      <a:pt x="0" y="13304"/>
                    </a:lnTo>
                    <a:lnTo>
                      <a:pt x="13" y="13632"/>
                    </a:lnTo>
                    <a:lnTo>
                      <a:pt x="26" y="13973"/>
                    </a:lnTo>
                    <a:lnTo>
                      <a:pt x="39" y="14314"/>
                    </a:lnTo>
                    <a:lnTo>
                      <a:pt x="79" y="14655"/>
                    </a:lnTo>
                    <a:lnTo>
                      <a:pt x="118" y="14997"/>
                    </a:lnTo>
                    <a:lnTo>
                      <a:pt x="171" y="15325"/>
                    </a:lnTo>
                    <a:lnTo>
                      <a:pt x="223" y="15666"/>
                    </a:lnTo>
                    <a:lnTo>
                      <a:pt x="289" y="15994"/>
                    </a:lnTo>
                    <a:lnTo>
                      <a:pt x="354" y="16322"/>
                    </a:lnTo>
                    <a:lnTo>
                      <a:pt x="446" y="16650"/>
                    </a:lnTo>
                    <a:lnTo>
                      <a:pt x="525" y="16978"/>
                    </a:lnTo>
                    <a:lnTo>
                      <a:pt x="630" y="17293"/>
                    </a:lnTo>
                    <a:lnTo>
                      <a:pt x="735" y="17607"/>
                    </a:lnTo>
                    <a:lnTo>
                      <a:pt x="840" y="17922"/>
                    </a:lnTo>
                    <a:lnTo>
                      <a:pt x="958" y="18224"/>
                    </a:lnTo>
                    <a:lnTo>
                      <a:pt x="1089" y="18526"/>
                    </a:lnTo>
                    <a:lnTo>
                      <a:pt x="1220" y="18828"/>
                    </a:lnTo>
                    <a:lnTo>
                      <a:pt x="1364" y="19116"/>
                    </a:lnTo>
                    <a:lnTo>
                      <a:pt x="1509" y="19405"/>
                    </a:lnTo>
                    <a:lnTo>
                      <a:pt x="1666" y="19693"/>
                    </a:lnTo>
                    <a:lnTo>
                      <a:pt x="1824" y="19969"/>
                    </a:lnTo>
                    <a:lnTo>
                      <a:pt x="1981" y="20258"/>
                    </a:lnTo>
                    <a:lnTo>
                      <a:pt x="2165" y="20520"/>
                    </a:lnTo>
                    <a:lnTo>
                      <a:pt x="2519" y="21058"/>
                    </a:lnTo>
                    <a:lnTo>
                      <a:pt x="2913" y="21556"/>
                    </a:lnTo>
                    <a:lnTo>
                      <a:pt x="3332" y="22055"/>
                    </a:lnTo>
                    <a:lnTo>
                      <a:pt x="3765" y="22514"/>
                    </a:lnTo>
                    <a:lnTo>
                      <a:pt x="4211" y="22960"/>
                    </a:lnTo>
                    <a:lnTo>
                      <a:pt x="4697" y="23380"/>
                    </a:lnTo>
                    <a:lnTo>
                      <a:pt x="5182" y="23787"/>
                    </a:lnTo>
                    <a:lnTo>
                      <a:pt x="5707" y="24167"/>
                    </a:lnTo>
                    <a:lnTo>
                      <a:pt x="6232" y="24508"/>
                    </a:lnTo>
                    <a:lnTo>
                      <a:pt x="6783" y="24836"/>
                    </a:lnTo>
                    <a:lnTo>
                      <a:pt x="7347" y="25138"/>
                    </a:lnTo>
                    <a:lnTo>
                      <a:pt x="7924" y="25414"/>
                    </a:lnTo>
                    <a:lnTo>
                      <a:pt x="8515" y="25650"/>
                    </a:lnTo>
                    <a:lnTo>
                      <a:pt x="9118" y="25873"/>
                    </a:lnTo>
                    <a:lnTo>
                      <a:pt x="9433" y="25965"/>
                    </a:lnTo>
                    <a:lnTo>
                      <a:pt x="9735" y="26057"/>
                    </a:lnTo>
                    <a:lnTo>
                      <a:pt x="10050" y="26135"/>
                    </a:lnTo>
                    <a:lnTo>
                      <a:pt x="10365" y="26214"/>
                    </a:lnTo>
                    <a:lnTo>
                      <a:pt x="10679" y="26280"/>
                    </a:lnTo>
                    <a:lnTo>
                      <a:pt x="11007" y="26345"/>
                    </a:lnTo>
                    <a:lnTo>
                      <a:pt x="11322" y="26398"/>
                    </a:lnTo>
                    <a:lnTo>
                      <a:pt x="11650" y="26437"/>
                    </a:lnTo>
                    <a:lnTo>
                      <a:pt x="11978" y="26476"/>
                    </a:lnTo>
                    <a:lnTo>
                      <a:pt x="12306" y="26503"/>
                    </a:lnTo>
                    <a:lnTo>
                      <a:pt x="12634" y="26516"/>
                    </a:lnTo>
                    <a:lnTo>
                      <a:pt x="12975" y="26529"/>
                    </a:lnTo>
                    <a:lnTo>
                      <a:pt x="13645" y="26529"/>
                    </a:lnTo>
                    <a:lnTo>
                      <a:pt x="13973" y="26516"/>
                    </a:lnTo>
                    <a:lnTo>
                      <a:pt x="14314" y="26490"/>
                    </a:lnTo>
                    <a:lnTo>
                      <a:pt x="14655" y="26463"/>
                    </a:lnTo>
                    <a:lnTo>
                      <a:pt x="14996" y="26424"/>
                    </a:lnTo>
                    <a:lnTo>
                      <a:pt x="15337" y="26371"/>
                    </a:lnTo>
                    <a:lnTo>
                      <a:pt x="15665" y="26306"/>
                    </a:lnTo>
                    <a:lnTo>
                      <a:pt x="16006" y="26253"/>
                    </a:lnTo>
                    <a:lnTo>
                      <a:pt x="16334" y="26175"/>
                    </a:lnTo>
                    <a:lnTo>
                      <a:pt x="16649" y="26096"/>
                    </a:lnTo>
                    <a:lnTo>
                      <a:pt x="16977" y="26004"/>
                    </a:lnTo>
                    <a:lnTo>
                      <a:pt x="17292" y="25912"/>
                    </a:lnTo>
                    <a:lnTo>
                      <a:pt x="17607" y="25807"/>
                    </a:lnTo>
                    <a:lnTo>
                      <a:pt x="17922" y="25689"/>
                    </a:lnTo>
                    <a:lnTo>
                      <a:pt x="18223" y="25571"/>
                    </a:lnTo>
                    <a:lnTo>
                      <a:pt x="18525" y="25453"/>
                    </a:lnTo>
                    <a:lnTo>
                      <a:pt x="18827" y="25309"/>
                    </a:lnTo>
                    <a:lnTo>
                      <a:pt x="19116" y="25178"/>
                    </a:lnTo>
                    <a:lnTo>
                      <a:pt x="19404" y="25033"/>
                    </a:lnTo>
                    <a:lnTo>
                      <a:pt x="19693" y="24876"/>
                    </a:lnTo>
                    <a:lnTo>
                      <a:pt x="19981" y="24718"/>
                    </a:lnTo>
                    <a:lnTo>
                      <a:pt x="20257" y="24548"/>
                    </a:lnTo>
                    <a:lnTo>
                      <a:pt x="20519" y="24377"/>
                    </a:lnTo>
                    <a:lnTo>
                      <a:pt x="21057" y="24010"/>
                    </a:lnTo>
                    <a:lnTo>
                      <a:pt x="21569" y="23616"/>
                    </a:lnTo>
                    <a:lnTo>
                      <a:pt x="22054" y="23210"/>
                    </a:lnTo>
                    <a:lnTo>
                      <a:pt x="22514" y="22777"/>
                    </a:lnTo>
                    <a:lnTo>
                      <a:pt x="22960" y="22317"/>
                    </a:lnTo>
                    <a:lnTo>
                      <a:pt x="23393" y="21845"/>
                    </a:lnTo>
                    <a:lnTo>
                      <a:pt x="23786" y="21347"/>
                    </a:lnTo>
                    <a:lnTo>
                      <a:pt x="24167" y="20835"/>
                    </a:lnTo>
                    <a:lnTo>
                      <a:pt x="24508" y="20297"/>
                    </a:lnTo>
                    <a:lnTo>
                      <a:pt x="24836" y="19759"/>
                    </a:lnTo>
                    <a:lnTo>
                      <a:pt x="25137" y="19195"/>
                    </a:lnTo>
                    <a:lnTo>
                      <a:pt x="25413" y="18604"/>
                    </a:lnTo>
                    <a:lnTo>
                      <a:pt x="25649" y="18014"/>
                    </a:lnTo>
                    <a:lnTo>
                      <a:pt x="25872" y="17411"/>
                    </a:lnTo>
                    <a:lnTo>
                      <a:pt x="25964" y="17109"/>
                    </a:lnTo>
                    <a:lnTo>
                      <a:pt x="26056" y="16794"/>
                    </a:lnTo>
                    <a:lnTo>
                      <a:pt x="26135" y="16479"/>
                    </a:lnTo>
                    <a:lnTo>
                      <a:pt x="26213" y="16164"/>
                    </a:lnTo>
                    <a:lnTo>
                      <a:pt x="26279" y="15849"/>
                    </a:lnTo>
                    <a:lnTo>
                      <a:pt x="26345" y="15534"/>
                    </a:lnTo>
                    <a:lnTo>
                      <a:pt x="26397" y="15206"/>
                    </a:lnTo>
                    <a:lnTo>
                      <a:pt x="26436" y="14878"/>
                    </a:lnTo>
                    <a:lnTo>
                      <a:pt x="26476" y="14550"/>
                    </a:lnTo>
                    <a:lnTo>
                      <a:pt x="26502" y="14222"/>
                    </a:lnTo>
                    <a:lnTo>
                      <a:pt x="26515" y="13894"/>
                    </a:lnTo>
                    <a:lnTo>
                      <a:pt x="26528" y="13566"/>
                    </a:lnTo>
                    <a:lnTo>
                      <a:pt x="26528" y="13225"/>
                    </a:lnTo>
                    <a:lnTo>
                      <a:pt x="26528" y="12897"/>
                    </a:lnTo>
                    <a:lnTo>
                      <a:pt x="26515" y="12556"/>
                    </a:lnTo>
                    <a:lnTo>
                      <a:pt x="26489" y="12215"/>
                    </a:lnTo>
                    <a:lnTo>
                      <a:pt x="26463" y="11887"/>
                    </a:lnTo>
                    <a:lnTo>
                      <a:pt x="26423" y="11546"/>
                    </a:lnTo>
                    <a:lnTo>
                      <a:pt x="26371" y="11205"/>
                    </a:lnTo>
                    <a:lnTo>
                      <a:pt x="26318" y="10864"/>
                    </a:lnTo>
                    <a:lnTo>
                      <a:pt x="26253" y="10536"/>
                    </a:lnTo>
                    <a:lnTo>
                      <a:pt x="26174" y="10208"/>
                    </a:lnTo>
                    <a:lnTo>
                      <a:pt x="26095" y="9880"/>
                    </a:lnTo>
                    <a:lnTo>
                      <a:pt x="26003" y="9552"/>
                    </a:lnTo>
                    <a:lnTo>
                      <a:pt x="25912" y="9237"/>
                    </a:lnTo>
                    <a:lnTo>
                      <a:pt x="25807" y="8922"/>
                    </a:lnTo>
                    <a:lnTo>
                      <a:pt x="25689" y="8620"/>
                    </a:lnTo>
                    <a:lnTo>
                      <a:pt x="25570" y="8305"/>
                    </a:lnTo>
                    <a:lnTo>
                      <a:pt x="25452" y="8004"/>
                    </a:lnTo>
                    <a:lnTo>
                      <a:pt x="25321" y="7702"/>
                    </a:lnTo>
                    <a:lnTo>
                      <a:pt x="25177" y="7413"/>
                    </a:lnTo>
                    <a:lnTo>
                      <a:pt x="25033" y="7125"/>
                    </a:lnTo>
                    <a:lnTo>
                      <a:pt x="24875" y="6836"/>
                    </a:lnTo>
                    <a:lnTo>
                      <a:pt x="24718" y="6560"/>
                    </a:lnTo>
                    <a:lnTo>
                      <a:pt x="24547" y="6285"/>
                    </a:lnTo>
                    <a:lnTo>
                      <a:pt x="24377" y="6009"/>
                    </a:lnTo>
                    <a:lnTo>
                      <a:pt x="24009" y="5485"/>
                    </a:lnTo>
                    <a:lnTo>
                      <a:pt x="23616" y="4973"/>
                    </a:lnTo>
                    <a:lnTo>
                      <a:pt x="23209" y="4488"/>
                    </a:lnTo>
                    <a:lnTo>
                      <a:pt x="22776" y="4015"/>
                    </a:lnTo>
                    <a:lnTo>
                      <a:pt x="22317" y="3569"/>
                    </a:lnTo>
                    <a:lnTo>
                      <a:pt x="21844" y="3149"/>
                    </a:lnTo>
                    <a:lnTo>
                      <a:pt x="21346" y="2743"/>
                    </a:lnTo>
                    <a:lnTo>
                      <a:pt x="20834" y="2375"/>
                    </a:lnTo>
                    <a:lnTo>
                      <a:pt x="20296" y="2021"/>
                    </a:lnTo>
                    <a:lnTo>
                      <a:pt x="19758" y="1693"/>
                    </a:lnTo>
                    <a:lnTo>
                      <a:pt x="19194" y="1391"/>
                    </a:lnTo>
                    <a:lnTo>
                      <a:pt x="18617" y="1129"/>
                    </a:lnTo>
                    <a:lnTo>
                      <a:pt x="18013" y="880"/>
                    </a:lnTo>
                    <a:lnTo>
                      <a:pt x="17410" y="670"/>
                    </a:lnTo>
                    <a:lnTo>
                      <a:pt x="17108" y="565"/>
                    </a:lnTo>
                    <a:lnTo>
                      <a:pt x="16793" y="473"/>
                    </a:lnTo>
                    <a:lnTo>
                      <a:pt x="16478" y="394"/>
                    </a:lnTo>
                    <a:lnTo>
                      <a:pt x="16164" y="315"/>
                    </a:lnTo>
                    <a:lnTo>
                      <a:pt x="15849" y="250"/>
                    </a:lnTo>
                    <a:lnTo>
                      <a:pt x="15534" y="197"/>
                    </a:lnTo>
                    <a:lnTo>
                      <a:pt x="15206" y="145"/>
                    </a:lnTo>
                    <a:lnTo>
                      <a:pt x="14878" y="92"/>
                    </a:lnTo>
                    <a:lnTo>
                      <a:pt x="14563" y="66"/>
                    </a:lnTo>
                    <a:lnTo>
                      <a:pt x="14222" y="40"/>
                    </a:lnTo>
                    <a:lnTo>
                      <a:pt x="13894" y="14"/>
                    </a:lnTo>
                    <a:lnTo>
                      <a:pt x="135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08;p25"/>
              <p:cNvSpPr/>
              <p:nvPr/>
            </p:nvSpPr>
            <p:spPr>
              <a:xfrm>
                <a:off x="5293368" y="2294886"/>
                <a:ext cx="13871" cy="14071"/>
              </a:xfrm>
              <a:custGeom>
                <a:avLst/>
                <a:gdLst/>
                <a:ahLst/>
                <a:cxnLst/>
                <a:rect l="l" t="t" r="r" b="b"/>
                <a:pathLst>
                  <a:path w="971" h="985" extrusionOk="0">
                    <a:moveTo>
                      <a:pt x="525" y="1"/>
                    </a:moveTo>
                    <a:lnTo>
                      <a:pt x="420" y="14"/>
                    </a:lnTo>
                    <a:lnTo>
                      <a:pt x="328" y="27"/>
                    </a:lnTo>
                    <a:lnTo>
                      <a:pt x="236" y="79"/>
                    </a:lnTo>
                    <a:lnTo>
                      <a:pt x="157" y="132"/>
                    </a:lnTo>
                    <a:lnTo>
                      <a:pt x="92" y="197"/>
                    </a:lnTo>
                    <a:lnTo>
                      <a:pt x="39" y="276"/>
                    </a:lnTo>
                    <a:lnTo>
                      <a:pt x="13" y="368"/>
                    </a:lnTo>
                    <a:lnTo>
                      <a:pt x="0" y="460"/>
                    </a:lnTo>
                    <a:lnTo>
                      <a:pt x="0" y="565"/>
                    </a:lnTo>
                    <a:lnTo>
                      <a:pt x="26" y="657"/>
                    </a:lnTo>
                    <a:lnTo>
                      <a:pt x="66" y="749"/>
                    </a:lnTo>
                    <a:lnTo>
                      <a:pt x="118" y="814"/>
                    </a:lnTo>
                    <a:lnTo>
                      <a:pt x="184" y="880"/>
                    </a:lnTo>
                    <a:lnTo>
                      <a:pt x="262" y="932"/>
                    </a:lnTo>
                    <a:lnTo>
                      <a:pt x="354" y="972"/>
                    </a:lnTo>
                    <a:lnTo>
                      <a:pt x="446" y="985"/>
                    </a:lnTo>
                    <a:lnTo>
                      <a:pt x="551" y="985"/>
                    </a:lnTo>
                    <a:lnTo>
                      <a:pt x="643" y="958"/>
                    </a:lnTo>
                    <a:lnTo>
                      <a:pt x="735" y="919"/>
                    </a:lnTo>
                    <a:lnTo>
                      <a:pt x="813" y="867"/>
                    </a:lnTo>
                    <a:lnTo>
                      <a:pt x="866" y="788"/>
                    </a:lnTo>
                    <a:lnTo>
                      <a:pt x="918" y="709"/>
                    </a:lnTo>
                    <a:lnTo>
                      <a:pt x="958" y="630"/>
                    </a:lnTo>
                    <a:lnTo>
                      <a:pt x="971" y="525"/>
                    </a:lnTo>
                    <a:lnTo>
                      <a:pt x="971" y="434"/>
                    </a:lnTo>
                    <a:lnTo>
                      <a:pt x="945" y="329"/>
                    </a:lnTo>
                    <a:lnTo>
                      <a:pt x="905" y="250"/>
                    </a:lnTo>
                    <a:lnTo>
                      <a:pt x="853" y="171"/>
                    </a:lnTo>
                    <a:lnTo>
                      <a:pt x="787" y="106"/>
                    </a:lnTo>
                    <a:lnTo>
                      <a:pt x="695" y="53"/>
                    </a:lnTo>
                    <a:lnTo>
                      <a:pt x="617" y="27"/>
                    </a:lnTo>
                    <a:lnTo>
                      <a:pt x="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09;p25"/>
              <p:cNvSpPr/>
              <p:nvPr/>
            </p:nvSpPr>
            <p:spPr>
              <a:xfrm>
                <a:off x="5214458" y="2327684"/>
                <a:ext cx="13885" cy="13885"/>
              </a:xfrm>
              <a:custGeom>
                <a:avLst/>
                <a:gdLst/>
                <a:ahLst/>
                <a:cxnLst/>
                <a:rect l="l" t="t" r="r" b="b"/>
                <a:pathLst>
                  <a:path w="972" h="972" extrusionOk="0">
                    <a:moveTo>
                      <a:pt x="460" y="1"/>
                    </a:moveTo>
                    <a:lnTo>
                      <a:pt x="368" y="14"/>
                    </a:lnTo>
                    <a:lnTo>
                      <a:pt x="276" y="40"/>
                    </a:lnTo>
                    <a:lnTo>
                      <a:pt x="184" y="92"/>
                    </a:lnTo>
                    <a:lnTo>
                      <a:pt x="119" y="158"/>
                    </a:lnTo>
                    <a:lnTo>
                      <a:pt x="66" y="237"/>
                    </a:lnTo>
                    <a:lnTo>
                      <a:pt x="27" y="329"/>
                    </a:lnTo>
                    <a:lnTo>
                      <a:pt x="1" y="420"/>
                    </a:lnTo>
                    <a:lnTo>
                      <a:pt x="1" y="512"/>
                    </a:lnTo>
                    <a:lnTo>
                      <a:pt x="14" y="604"/>
                    </a:lnTo>
                    <a:lnTo>
                      <a:pt x="40" y="696"/>
                    </a:lnTo>
                    <a:lnTo>
                      <a:pt x="92" y="775"/>
                    </a:lnTo>
                    <a:lnTo>
                      <a:pt x="171" y="853"/>
                    </a:lnTo>
                    <a:lnTo>
                      <a:pt x="250" y="906"/>
                    </a:lnTo>
                    <a:lnTo>
                      <a:pt x="329" y="945"/>
                    </a:lnTo>
                    <a:lnTo>
                      <a:pt x="420" y="972"/>
                    </a:lnTo>
                    <a:lnTo>
                      <a:pt x="512" y="972"/>
                    </a:lnTo>
                    <a:lnTo>
                      <a:pt x="604" y="958"/>
                    </a:lnTo>
                    <a:lnTo>
                      <a:pt x="696" y="919"/>
                    </a:lnTo>
                    <a:lnTo>
                      <a:pt x="788" y="867"/>
                    </a:lnTo>
                    <a:lnTo>
                      <a:pt x="853" y="801"/>
                    </a:lnTo>
                    <a:lnTo>
                      <a:pt x="906" y="722"/>
                    </a:lnTo>
                    <a:lnTo>
                      <a:pt x="945" y="644"/>
                    </a:lnTo>
                    <a:lnTo>
                      <a:pt x="971" y="552"/>
                    </a:lnTo>
                    <a:lnTo>
                      <a:pt x="971" y="460"/>
                    </a:lnTo>
                    <a:lnTo>
                      <a:pt x="958" y="355"/>
                    </a:lnTo>
                    <a:lnTo>
                      <a:pt x="932" y="276"/>
                    </a:lnTo>
                    <a:lnTo>
                      <a:pt x="880" y="184"/>
                    </a:lnTo>
                    <a:lnTo>
                      <a:pt x="801" y="119"/>
                    </a:lnTo>
                    <a:lnTo>
                      <a:pt x="722" y="53"/>
                    </a:lnTo>
                    <a:lnTo>
                      <a:pt x="643" y="14"/>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10;p25"/>
              <p:cNvSpPr/>
              <p:nvPr/>
            </p:nvSpPr>
            <p:spPr>
              <a:xfrm>
                <a:off x="5162360" y="2395338"/>
                <a:ext cx="14071" cy="13885"/>
              </a:xfrm>
              <a:custGeom>
                <a:avLst/>
                <a:gdLst/>
                <a:ahLst/>
                <a:cxnLst/>
                <a:rect l="l" t="t" r="r" b="b"/>
                <a:pathLst>
                  <a:path w="985" h="972" extrusionOk="0">
                    <a:moveTo>
                      <a:pt x="394" y="1"/>
                    </a:moveTo>
                    <a:lnTo>
                      <a:pt x="302" y="40"/>
                    </a:lnTo>
                    <a:lnTo>
                      <a:pt x="223" y="80"/>
                    </a:lnTo>
                    <a:lnTo>
                      <a:pt x="145" y="132"/>
                    </a:lnTo>
                    <a:lnTo>
                      <a:pt x="92" y="211"/>
                    </a:lnTo>
                    <a:lnTo>
                      <a:pt x="40" y="303"/>
                    </a:lnTo>
                    <a:lnTo>
                      <a:pt x="13" y="394"/>
                    </a:lnTo>
                    <a:lnTo>
                      <a:pt x="0" y="486"/>
                    </a:lnTo>
                    <a:lnTo>
                      <a:pt x="13" y="578"/>
                    </a:lnTo>
                    <a:lnTo>
                      <a:pt x="40" y="670"/>
                    </a:lnTo>
                    <a:lnTo>
                      <a:pt x="79" y="762"/>
                    </a:lnTo>
                    <a:lnTo>
                      <a:pt x="145" y="827"/>
                    </a:lnTo>
                    <a:lnTo>
                      <a:pt x="223" y="893"/>
                    </a:lnTo>
                    <a:lnTo>
                      <a:pt x="302" y="932"/>
                    </a:lnTo>
                    <a:lnTo>
                      <a:pt x="394" y="972"/>
                    </a:lnTo>
                    <a:lnTo>
                      <a:pt x="591" y="972"/>
                    </a:lnTo>
                    <a:lnTo>
                      <a:pt x="683" y="932"/>
                    </a:lnTo>
                    <a:lnTo>
                      <a:pt x="761" y="893"/>
                    </a:lnTo>
                    <a:lnTo>
                      <a:pt x="840" y="841"/>
                    </a:lnTo>
                    <a:lnTo>
                      <a:pt x="892" y="762"/>
                    </a:lnTo>
                    <a:lnTo>
                      <a:pt x="945" y="670"/>
                    </a:lnTo>
                    <a:lnTo>
                      <a:pt x="971" y="578"/>
                    </a:lnTo>
                    <a:lnTo>
                      <a:pt x="984" y="486"/>
                    </a:lnTo>
                    <a:lnTo>
                      <a:pt x="971" y="394"/>
                    </a:lnTo>
                    <a:lnTo>
                      <a:pt x="945" y="303"/>
                    </a:lnTo>
                    <a:lnTo>
                      <a:pt x="906" y="211"/>
                    </a:lnTo>
                    <a:lnTo>
                      <a:pt x="840" y="145"/>
                    </a:lnTo>
                    <a:lnTo>
                      <a:pt x="761" y="80"/>
                    </a:lnTo>
                    <a:lnTo>
                      <a:pt x="683" y="40"/>
                    </a:lnTo>
                    <a:lnTo>
                      <a:pt x="5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11;p25"/>
              <p:cNvSpPr/>
              <p:nvPr/>
            </p:nvSpPr>
            <p:spPr>
              <a:xfrm>
                <a:off x="5151304" y="2479862"/>
                <a:ext cx="13885" cy="14071"/>
              </a:xfrm>
              <a:custGeom>
                <a:avLst/>
                <a:gdLst/>
                <a:ahLst/>
                <a:cxnLst/>
                <a:rect l="l" t="t" r="r" b="b"/>
                <a:pathLst>
                  <a:path w="972" h="985" extrusionOk="0">
                    <a:moveTo>
                      <a:pt x="525" y="1"/>
                    </a:moveTo>
                    <a:lnTo>
                      <a:pt x="420" y="14"/>
                    </a:lnTo>
                    <a:lnTo>
                      <a:pt x="328" y="27"/>
                    </a:lnTo>
                    <a:lnTo>
                      <a:pt x="236" y="67"/>
                    </a:lnTo>
                    <a:lnTo>
                      <a:pt x="158" y="132"/>
                    </a:lnTo>
                    <a:lnTo>
                      <a:pt x="92" y="198"/>
                    </a:lnTo>
                    <a:lnTo>
                      <a:pt x="40" y="276"/>
                    </a:lnTo>
                    <a:lnTo>
                      <a:pt x="13" y="368"/>
                    </a:lnTo>
                    <a:lnTo>
                      <a:pt x="0" y="460"/>
                    </a:lnTo>
                    <a:lnTo>
                      <a:pt x="0" y="552"/>
                    </a:lnTo>
                    <a:lnTo>
                      <a:pt x="26" y="657"/>
                    </a:lnTo>
                    <a:lnTo>
                      <a:pt x="66" y="736"/>
                    </a:lnTo>
                    <a:lnTo>
                      <a:pt x="118" y="814"/>
                    </a:lnTo>
                    <a:lnTo>
                      <a:pt x="184" y="880"/>
                    </a:lnTo>
                    <a:lnTo>
                      <a:pt x="263" y="932"/>
                    </a:lnTo>
                    <a:lnTo>
                      <a:pt x="354" y="972"/>
                    </a:lnTo>
                    <a:lnTo>
                      <a:pt x="446" y="985"/>
                    </a:lnTo>
                    <a:lnTo>
                      <a:pt x="551" y="985"/>
                    </a:lnTo>
                    <a:lnTo>
                      <a:pt x="643" y="959"/>
                    </a:lnTo>
                    <a:lnTo>
                      <a:pt x="735" y="919"/>
                    </a:lnTo>
                    <a:lnTo>
                      <a:pt x="814" y="867"/>
                    </a:lnTo>
                    <a:lnTo>
                      <a:pt x="866" y="788"/>
                    </a:lnTo>
                    <a:lnTo>
                      <a:pt x="919" y="709"/>
                    </a:lnTo>
                    <a:lnTo>
                      <a:pt x="958" y="618"/>
                    </a:lnTo>
                    <a:lnTo>
                      <a:pt x="971" y="526"/>
                    </a:lnTo>
                    <a:lnTo>
                      <a:pt x="971" y="434"/>
                    </a:lnTo>
                    <a:lnTo>
                      <a:pt x="945" y="329"/>
                    </a:lnTo>
                    <a:lnTo>
                      <a:pt x="905" y="250"/>
                    </a:lnTo>
                    <a:lnTo>
                      <a:pt x="853" y="172"/>
                    </a:lnTo>
                    <a:lnTo>
                      <a:pt x="787" y="106"/>
                    </a:lnTo>
                    <a:lnTo>
                      <a:pt x="709" y="53"/>
                    </a:lnTo>
                    <a:lnTo>
                      <a:pt x="617" y="27"/>
                    </a:lnTo>
                    <a:lnTo>
                      <a:pt x="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12;p25"/>
              <p:cNvSpPr/>
              <p:nvPr/>
            </p:nvSpPr>
            <p:spPr>
              <a:xfrm>
                <a:off x="5183916" y="2558772"/>
                <a:ext cx="13871" cy="14071"/>
              </a:xfrm>
              <a:custGeom>
                <a:avLst/>
                <a:gdLst/>
                <a:ahLst/>
                <a:cxnLst/>
                <a:rect l="l" t="t" r="r" b="b"/>
                <a:pathLst>
                  <a:path w="971" h="985" extrusionOk="0">
                    <a:moveTo>
                      <a:pt x="459" y="0"/>
                    </a:moveTo>
                    <a:lnTo>
                      <a:pt x="367" y="14"/>
                    </a:lnTo>
                    <a:lnTo>
                      <a:pt x="276" y="53"/>
                    </a:lnTo>
                    <a:lnTo>
                      <a:pt x="184" y="105"/>
                    </a:lnTo>
                    <a:lnTo>
                      <a:pt x="118" y="171"/>
                    </a:lnTo>
                    <a:lnTo>
                      <a:pt x="66" y="250"/>
                    </a:lnTo>
                    <a:lnTo>
                      <a:pt x="26" y="342"/>
                    </a:lnTo>
                    <a:lnTo>
                      <a:pt x="0" y="433"/>
                    </a:lnTo>
                    <a:lnTo>
                      <a:pt x="0" y="525"/>
                    </a:lnTo>
                    <a:lnTo>
                      <a:pt x="13" y="617"/>
                    </a:lnTo>
                    <a:lnTo>
                      <a:pt x="39" y="709"/>
                    </a:lnTo>
                    <a:lnTo>
                      <a:pt x="92" y="788"/>
                    </a:lnTo>
                    <a:lnTo>
                      <a:pt x="171" y="866"/>
                    </a:lnTo>
                    <a:lnTo>
                      <a:pt x="249" y="919"/>
                    </a:lnTo>
                    <a:lnTo>
                      <a:pt x="328" y="958"/>
                    </a:lnTo>
                    <a:lnTo>
                      <a:pt x="420" y="971"/>
                    </a:lnTo>
                    <a:lnTo>
                      <a:pt x="512" y="984"/>
                    </a:lnTo>
                    <a:lnTo>
                      <a:pt x="604" y="971"/>
                    </a:lnTo>
                    <a:lnTo>
                      <a:pt x="695" y="932"/>
                    </a:lnTo>
                    <a:lnTo>
                      <a:pt x="787" y="879"/>
                    </a:lnTo>
                    <a:lnTo>
                      <a:pt x="853" y="814"/>
                    </a:lnTo>
                    <a:lnTo>
                      <a:pt x="905" y="735"/>
                    </a:lnTo>
                    <a:lnTo>
                      <a:pt x="945" y="643"/>
                    </a:lnTo>
                    <a:lnTo>
                      <a:pt x="971" y="551"/>
                    </a:lnTo>
                    <a:lnTo>
                      <a:pt x="971" y="460"/>
                    </a:lnTo>
                    <a:lnTo>
                      <a:pt x="958" y="368"/>
                    </a:lnTo>
                    <a:lnTo>
                      <a:pt x="932" y="276"/>
                    </a:lnTo>
                    <a:lnTo>
                      <a:pt x="879" y="197"/>
                    </a:lnTo>
                    <a:lnTo>
                      <a:pt x="800" y="118"/>
                    </a:lnTo>
                    <a:lnTo>
                      <a:pt x="722" y="66"/>
                    </a:lnTo>
                    <a:lnTo>
                      <a:pt x="643" y="27"/>
                    </a:lnTo>
                    <a:lnTo>
                      <a:pt x="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13;p25"/>
              <p:cNvSpPr/>
              <p:nvPr/>
            </p:nvSpPr>
            <p:spPr>
              <a:xfrm>
                <a:off x="5251570" y="2610870"/>
                <a:ext cx="13885" cy="13885"/>
              </a:xfrm>
              <a:custGeom>
                <a:avLst/>
                <a:gdLst/>
                <a:ahLst/>
                <a:cxnLst/>
                <a:rect l="l" t="t" r="r" b="b"/>
                <a:pathLst>
                  <a:path w="972" h="972" extrusionOk="0">
                    <a:moveTo>
                      <a:pt x="394" y="1"/>
                    </a:moveTo>
                    <a:lnTo>
                      <a:pt x="302" y="27"/>
                    </a:lnTo>
                    <a:lnTo>
                      <a:pt x="223" y="79"/>
                    </a:lnTo>
                    <a:lnTo>
                      <a:pt x="145" y="132"/>
                    </a:lnTo>
                    <a:lnTo>
                      <a:pt x="79" y="211"/>
                    </a:lnTo>
                    <a:lnTo>
                      <a:pt x="40" y="302"/>
                    </a:lnTo>
                    <a:lnTo>
                      <a:pt x="13" y="394"/>
                    </a:lnTo>
                    <a:lnTo>
                      <a:pt x="0" y="486"/>
                    </a:lnTo>
                    <a:lnTo>
                      <a:pt x="13" y="578"/>
                    </a:lnTo>
                    <a:lnTo>
                      <a:pt x="40" y="670"/>
                    </a:lnTo>
                    <a:lnTo>
                      <a:pt x="79" y="749"/>
                    </a:lnTo>
                    <a:lnTo>
                      <a:pt x="145" y="827"/>
                    </a:lnTo>
                    <a:lnTo>
                      <a:pt x="210" y="893"/>
                    </a:lnTo>
                    <a:lnTo>
                      <a:pt x="302" y="932"/>
                    </a:lnTo>
                    <a:lnTo>
                      <a:pt x="394" y="972"/>
                    </a:lnTo>
                    <a:lnTo>
                      <a:pt x="486" y="972"/>
                    </a:lnTo>
                    <a:lnTo>
                      <a:pt x="591" y="958"/>
                    </a:lnTo>
                    <a:lnTo>
                      <a:pt x="669" y="932"/>
                    </a:lnTo>
                    <a:lnTo>
                      <a:pt x="761" y="893"/>
                    </a:lnTo>
                    <a:lnTo>
                      <a:pt x="827" y="827"/>
                    </a:lnTo>
                    <a:lnTo>
                      <a:pt x="892" y="762"/>
                    </a:lnTo>
                    <a:lnTo>
                      <a:pt x="945" y="670"/>
                    </a:lnTo>
                    <a:lnTo>
                      <a:pt x="971" y="578"/>
                    </a:lnTo>
                    <a:lnTo>
                      <a:pt x="971" y="486"/>
                    </a:lnTo>
                    <a:lnTo>
                      <a:pt x="971" y="381"/>
                    </a:lnTo>
                    <a:lnTo>
                      <a:pt x="945" y="302"/>
                    </a:lnTo>
                    <a:lnTo>
                      <a:pt x="892" y="211"/>
                    </a:lnTo>
                    <a:lnTo>
                      <a:pt x="840" y="145"/>
                    </a:lnTo>
                    <a:lnTo>
                      <a:pt x="761" y="79"/>
                    </a:lnTo>
                    <a:lnTo>
                      <a:pt x="669" y="27"/>
                    </a:lnTo>
                    <a:lnTo>
                      <a:pt x="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14;p25"/>
              <p:cNvSpPr/>
              <p:nvPr/>
            </p:nvSpPr>
            <p:spPr>
              <a:xfrm>
                <a:off x="5336280" y="2621926"/>
                <a:ext cx="13885" cy="14071"/>
              </a:xfrm>
              <a:custGeom>
                <a:avLst/>
                <a:gdLst/>
                <a:ahLst/>
                <a:cxnLst/>
                <a:rect l="l" t="t" r="r" b="b"/>
                <a:pathLst>
                  <a:path w="972" h="985" extrusionOk="0">
                    <a:moveTo>
                      <a:pt x="512" y="1"/>
                    </a:moveTo>
                    <a:lnTo>
                      <a:pt x="420" y="14"/>
                    </a:lnTo>
                    <a:lnTo>
                      <a:pt x="328" y="27"/>
                    </a:lnTo>
                    <a:lnTo>
                      <a:pt x="237" y="66"/>
                    </a:lnTo>
                    <a:lnTo>
                      <a:pt x="158" y="132"/>
                    </a:lnTo>
                    <a:lnTo>
                      <a:pt x="92" y="198"/>
                    </a:lnTo>
                    <a:lnTo>
                      <a:pt x="40" y="276"/>
                    </a:lnTo>
                    <a:lnTo>
                      <a:pt x="14" y="368"/>
                    </a:lnTo>
                    <a:lnTo>
                      <a:pt x="0" y="460"/>
                    </a:lnTo>
                    <a:lnTo>
                      <a:pt x="0" y="552"/>
                    </a:lnTo>
                    <a:lnTo>
                      <a:pt x="14" y="657"/>
                    </a:lnTo>
                    <a:lnTo>
                      <a:pt x="66" y="735"/>
                    </a:lnTo>
                    <a:lnTo>
                      <a:pt x="119" y="814"/>
                    </a:lnTo>
                    <a:lnTo>
                      <a:pt x="184" y="880"/>
                    </a:lnTo>
                    <a:lnTo>
                      <a:pt x="263" y="932"/>
                    </a:lnTo>
                    <a:lnTo>
                      <a:pt x="355" y="959"/>
                    </a:lnTo>
                    <a:lnTo>
                      <a:pt x="447" y="985"/>
                    </a:lnTo>
                    <a:lnTo>
                      <a:pt x="551" y="985"/>
                    </a:lnTo>
                    <a:lnTo>
                      <a:pt x="643" y="959"/>
                    </a:lnTo>
                    <a:lnTo>
                      <a:pt x="735" y="919"/>
                    </a:lnTo>
                    <a:lnTo>
                      <a:pt x="801" y="854"/>
                    </a:lnTo>
                    <a:lnTo>
                      <a:pt x="866" y="788"/>
                    </a:lnTo>
                    <a:lnTo>
                      <a:pt x="919" y="709"/>
                    </a:lnTo>
                    <a:lnTo>
                      <a:pt x="958" y="617"/>
                    </a:lnTo>
                    <a:lnTo>
                      <a:pt x="971" y="526"/>
                    </a:lnTo>
                    <a:lnTo>
                      <a:pt x="971" y="434"/>
                    </a:lnTo>
                    <a:lnTo>
                      <a:pt x="945" y="329"/>
                    </a:lnTo>
                    <a:lnTo>
                      <a:pt x="906" y="250"/>
                    </a:lnTo>
                    <a:lnTo>
                      <a:pt x="853" y="171"/>
                    </a:lnTo>
                    <a:lnTo>
                      <a:pt x="775" y="106"/>
                    </a:lnTo>
                    <a:lnTo>
                      <a:pt x="696" y="53"/>
                    </a:lnTo>
                    <a:lnTo>
                      <a:pt x="617" y="27"/>
                    </a:lnTo>
                    <a:lnTo>
                      <a:pt x="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15;p25"/>
              <p:cNvSpPr/>
              <p:nvPr/>
            </p:nvSpPr>
            <p:spPr>
              <a:xfrm>
                <a:off x="5414990" y="2589314"/>
                <a:ext cx="14071" cy="14071"/>
              </a:xfrm>
              <a:custGeom>
                <a:avLst/>
                <a:gdLst/>
                <a:ahLst/>
                <a:cxnLst/>
                <a:rect l="l" t="t" r="r" b="b"/>
                <a:pathLst>
                  <a:path w="985" h="985" extrusionOk="0">
                    <a:moveTo>
                      <a:pt x="460" y="1"/>
                    </a:moveTo>
                    <a:lnTo>
                      <a:pt x="368" y="14"/>
                    </a:lnTo>
                    <a:lnTo>
                      <a:pt x="276" y="53"/>
                    </a:lnTo>
                    <a:lnTo>
                      <a:pt x="198" y="106"/>
                    </a:lnTo>
                    <a:lnTo>
                      <a:pt x="119" y="171"/>
                    </a:lnTo>
                    <a:lnTo>
                      <a:pt x="66" y="250"/>
                    </a:lnTo>
                    <a:lnTo>
                      <a:pt x="27" y="342"/>
                    </a:lnTo>
                    <a:lnTo>
                      <a:pt x="14" y="434"/>
                    </a:lnTo>
                    <a:lnTo>
                      <a:pt x="1" y="526"/>
                    </a:lnTo>
                    <a:lnTo>
                      <a:pt x="14" y="618"/>
                    </a:lnTo>
                    <a:lnTo>
                      <a:pt x="53" y="709"/>
                    </a:lnTo>
                    <a:lnTo>
                      <a:pt x="106" y="788"/>
                    </a:lnTo>
                    <a:lnTo>
                      <a:pt x="171" y="867"/>
                    </a:lnTo>
                    <a:lnTo>
                      <a:pt x="250" y="919"/>
                    </a:lnTo>
                    <a:lnTo>
                      <a:pt x="342" y="959"/>
                    </a:lnTo>
                    <a:lnTo>
                      <a:pt x="434" y="972"/>
                    </a:lnTo>
                    <a:lnTo>
                      <a:pt x="526" y="985"/>
                    </a:lnTo>
                    <a:lnTo>
                      <a:pt x="617" y="972"/>
                    </a:lnTo>
                    <a:lnTo>
                      <a:pt x="709" y="932"/>
                    </a:lnTo>
                    <a:lnTo>
                      <a:pt x="788" y="880"/>
                    </a:lnTo>
                    <a:lnTo>
                      <a:pt x="867" y="814"/>
                    </a:lnTo>
                    <a:lnTo>
                      <a:pt x="919" y="736"/>
                    </a:lnTo>
                    <a:lnTo>
                      <a:pt x="958" y="644"/>
                    </a:lnTo>
                    <a:lnTo>
                      <a:pt x="985" y="552"/>
                    </a:lnTo>
                    <a:lnTo>
                      <a:pt x="985" y="460"/>
                    </a:lnTo>
                    <a:lnTo>
                      <a:pt x="972" y="368"/>
                    </a:lnTo>
                    <a:lnTo>
                      <a:pt x="932" y="276"/>
                    </a:lnTo>
                    <a:lnTo>
                      <a:pt x="880" y="198"/>
                    </a:lnTo>
                    <a:lnTo>
                      <a:pt x="814" y="119"/>
                    </a:lnTo>
                    <a:lnTo>
                      <a:pt x="735" y="67"/>
                    </a:lnTo>
                    <a:lnTo>
                      <a:pt x="644" y="27"/>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16;p25"/>
              <p:cNvSpPr/>
              <p:nvPr/>
            </p:nvSpPr>
            <p:spPr>
              <a:xfrm>
                <a:off x="5467102" y="2521660"/>
                <a:ext cx="13871" cy="14071"/>
              </a:xfrm>
              <a:custGeom>
                <a:avLst/>
                <a:gdLst/>
                <a:ahLst/>
                <a:cxnLst/>
                <a:rect l="l" t="t" r="r" b="b"/>
                <a:pathLst>
                  <a:path w="971" h="985" extrusionOk="0">
                    <a:moveTo>
                      <a:pt x="485" y="1"/>
                    </a:moveTo>
                    <a:lnTo>
                      <a:pt x="394" y="14"/>
                    </a:lnTo>
                    <a:lnTo>
                      <a:pt x="302" y="40"/>
                    </a:lnTo>
                    <a:lnTo>
                      <a:pt x="210" y="79"/>
                    </a:lnTo>
                    <a:lnTo>
                      <a:pt x="144" y="145"/>
                    </a:lnTo>
                    <a:lnTo>
                      <a:pt x="79" y="211"/>
                    </a:lnTo>
                    <a:lnTo>
                      <a:pt x="39" y="302"/>
                    </a:lnTo>
                    <a:lnTo>
                      <a:pt x="0" y="394"/>
                    </a:lnTo>
                    <a:lnTo>
                      <a:pt x="0" y="486"/>
                    </a:lnTo>
                    <a:lnTo>
                      <a:pt x="0" y="591"/>
                    </a:lnTo>
                    <a:lnTo>
                      <a:pt x="39" y="670"/>
                    </a:lnTo>
                    <a:lnTo>
                      <a:pt x="79" y="762"/>
                    </a:lnTo>
                    <a:lnTo>
                      <a:pt x="131" y="827"/>
                    </a:lnTo>
                    <a:lnTo>
                      <a:pt x="210" y="893"/>
                    </a:lnTo>
                    <a:lnTo>
                      <a:pt x="302" y="945"/>
                    </a:lnTo>
                    <a:lnTo>
                      <a:pt x="394" y="972"/>
                    </a:lnTo>
                    <a:lnTo>
                      <a:pt x="485" y="985"/>
                    </a:lnTo>
                    <a:lnTo>
                      <a:pt x="577" y="972"/>
                    </a:lnTo>
                    <a:lnTo>
                      <a:pt x="669" y="945"/>
                    </a:lnTo>
                    <a:lnTo>
                      <a:pt x="761" y="893"/>
                    </a:lnTo>
                    <a:lnTo>
                      <a:pt x="827" y="840"/>
                    </a:lnTo>
                    <a:lnTo>
                      <a:pt x="892" y="762"/>
                    </a:lnTo>
                    <a:lnTo>
                      <a:pt x="932" y="683"/>
                    </a:lnTo>
                    <a:lnTo>
                      <a:pt x="971" y="578"/>
                    </a:lnTo>
                    <a:lnTo>
                      <a:pt x="971" y="486"/>
                    </a:lnTo>
                    <a:lnTo>
                      <a:pt x="971" y="394"/>
                    </a:lnTo>
                    <a:lnTo>
                      <a:pt x="932" y="302"/>
                    </a:lnTo>
                    <a:lnTo>
                      <a:pt x="892" y="224"/>
                    </a:lnTo>
                    <a:lnTo>
                      <a:pt x="840" y="145"/>
                    </a:lnTo>
                    <a:lnTo>
                      <a:pt x="761" y="79"/>
                    </a:lnTo>
                    <a:lnTo>
                      <a:pt x="669" y="40"/>
                    </a:lnTo>
                    <a:lnTo>
                      <a:pt x="577" y="14"/>
                    </a:lnTo>
                    <a:lnTo>
                      <a:pt x="4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17;p25"/>
              <p:cNvSpPr/>
              <p:nvPr/>
            </p:nvSpPr>
            <p:spPr>
              <a:xfrm>
                <a:off x="5478159" y="2436950"/>
                <a:ext cx="14071" cy="14071"/>
              </a:xfrm>
              <a:custGeom>
                <a:avLst/>
                <a:gdLst/>
                <a:ahLst/>
                <a:cxnLst/>
                <a:rect l="l" t="t" r="r" b="b"/>
                <a:pathLst>
                  <a:path w="985" h="985" extrusionOk="0">
                    <a:moveTo>
                      <a:pt x="525" y="1"/>
                    </a:moveTo>
                    <a:lnTo>
                      <a:pt x="433" y="14"/>
                    </a:lnTo>
                    <a:lnTo>
                      <a:pt x="328" y="27"/>
                    </a:lnTo>
                    <a:lnTo>
                      <a:pt x="249" y="66"/>
                    </a:lnTo>
                    <a:lnTo>
                      <a:pt x="171" y="132"/>
                    </a:lnTo>
                    <a:lnTo>
                      <a:pt x="105" y="197"/>
                    </a:lnTo>
                    <a:lnTo>
                      <a:pt x="53" y="276"/>
                    </a:lnTo>
                    <a:lnTo>
                      <a:pt x="26" y="368"/>
                    </a:lnTo>
                    <a:lnTo>
                      <a:pt x="0" y="460"/>
                    </a:lnTo>
                    <a:lnTo>
                      <a:pt x="13" y="565"/>
                    </a:lnTo>
                    <a:lnTo>
                      <a:pt x="26" y="656"/>
                    </a:lnTo>
                    <a:lnTo>
                      <a:pt x="66" y="748"/>
                    </a:lnTo>
                    <a:lnTo>
                      <a:pt x="131" y="814"/>
                    </a:lnTo>
                    <a:lnTo>
                      <a:pt x="197" y="880"/>
                    </a:lnTo>
                    <a:lnTo>
                      <a:pt x="276" y="932"/>
                    </a:lnTo>
                    <a:lnTo>
                      <a:pt x="367" y="971"/>
                    </a:lnTo>
                    <a:lnTo>
                      <a:pt x="459" y="984"/>
                    </a:lnTo>
                    <a:lnTo>
                      <a:pt x="564" y="984"/>
                    </a:lnTo>
                    <a:lnTo>
                      <a:pt x="656" y="958"/>
                    </a:lnTo>
                    <a:lnTo>
                      <a:pt x="748" y="919"/>
                    </a:lnTo>
                    <a:lnTo>
                      <a:pt x="814" y="866"/>
                    </a:lnTo>
                    <a:lnTo>
                      <a:pt x="879" y="788"/>
                    </a:lnTo>
                    <a:lnTo>
                      <a:pt x="932" y="709"/>
                    </a:lnTo>
                    <a:lnTo>
                      <a:pt x="971" y="630"/>
                    </a:lnTo>
                    <a:lnTo>
                      <a:pt x="984" y="525"/>
                    </a:lnTo>
                    <a:lnTo>
                      <a:pt x="984" y="433"/>
                    </a:lnTo>
                    <a:lnTo>
                      <a:pt x="958" y="329"/>
                    </a:lnTo>
                    <a:lnTo>
                      <a:pt x="918" y="250"/>
                    </a:lnTo>
                    <a:lnTo>
                      <a:pt x="866" y="171"/>
                    </a:lnTo>
                    <a:lnTo>
                      <a:pt x="787" y="105"/>
                    </a:lnTo>
                    <a:lnTo>
                      <a:pt x="709" y="53"/>
                    </a:lnTo>
                    <a:lnTo>
                      <a:pt x="630" y="27"/>
                    </a:lnTo>
                    <a:lnTo>
                      <a:pt x="5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18;p25"/>
              <p:cNvSpPr/>
              <p:nvPr/>
            </p:nvSpPr>
            <p:spPr>
              <a:xfrm>
                <a:off x="5445546" y="2358239"/>
                <a:ext cx="14071" cy="13885"/>
              </a:xfrm>
              <a:custGeom>
                <a:avLst/>
                <a:gdLst/>
                <a:ahLst/>
                <a:cxnLst/>
                <a:rect l="l" t="t" r="r" b="b"/>
                <a:pathLst>
                  <a:path w="985" h="972" extrusionOk="0">
                    <a:moveTo>
                      <a:pt x="459" y="0"/>
                    </a:moveTo>
                    <a:lnTo>
                      <a:pt x="368" y="13"/>
                    </a:lnTo>
                    <a:lnTo>
                      <a:pt x="276" y="40"/>
                    </a:lnTo>
                    <a:lnTo>
                      <a:pt x="197" y="92"/>
                    </a:lnTo>
                    <a:lnTo>
                      <a:pt x="118" y="158"/>
                    </a:lnTo>
                    <a:lnTo>
                      <a:pt x="66" y="236"/>
                    </a:lnTo>
                    <a:lnTo>
                      <a:pt x="27" y="328"/>
                    </a:lnTo>
                    <a:lnTo>
                      <a:pt x="13" y="420"/>
                    </a:lnTo>
                    <a:lnTo>
                      <a:pt x="0" y="512"/>
                    </a:lnTo>
                    <a:lnTo>
                      <a:pt x="13" y="604"/>
                    </a:lnTo>
                    <a:lnTo>
                      <a:pt x="53" y="696"/>
                    </a:lnTo>
                    <a:lnTo>
                      <a:pt x="105" y="774"/>
                    </a:lnTo>
                    <a:lnTo>
                      <a:pt x="171" y="853"/>
                    </a:lnTo>
                    <a:lnTo>
                      <a:pt x="250" y="905"/>
                    </a:lnTo>
                    <a:lnTo>
                      <a:pt x="341" y="945"/>
                    </a:lnTo>
                    <a:lnTo>
                      <a:pt x="433" y="971"/>
                    </a:lnTo>
                    <a:lnTo>
                      <a:pt x="525" y="971"/>
                    </a:lnTo>
                    <a:lnTo>
                      <a:pt x="617" y="958"/>
                    </a:lnTo>
                    <a:lnTo>
                      <a:pt x="709" y="919"/>
                    </a:lnTo>
                    <a:lnTo>
                      <a:pt x="787" y="866"/>
                    </a:lnTo>
                    <a:lnTo>
                      <a:pt x="866" y="800"/>
                    </a:lnTo>
                    <a:lnTo>
                      <a:pt x="919" y="722"/>
                    </a:lnTo>
                    <a:lnTo>
                      <a:pt x="958" y="643"/>
                    </a:lnTo>
                    <a:lnTo>
                      <a:pt x="984" y="551"/>
                    </a:lnTo>
                    <a:lnTo>
                      <a:pt x="984" y="459"/>
                    </a:lnTo>
                    <a:lnTo>
                      <a:pt x="971" y="354"/>
                    </a:lnTo>
                    <a:lnTo>
                      <a:pt x="932" y="276"/>
                    </a:lnTo>
                    <a:lnTo>
                      <a:pt x="879" y="184"/>
                    </a:lnTo>
                    <a:lnTo>
                      <a:pt x="814" y="118"/>
                    </a:lnTo>
                    <a:lnTo>
                      <a:pt x="735" y="53"/>
                    </a:lnTo>
                    <a:lnTo>
                      <a:pt x="643" y="13"/>
                    </a:lnTo>
                    <a:lnTo>
                      <a:pt x="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19;p25"/>
              <p:cNvSpPr/>
              <p:nvPr/>
            </p:nvSpPr>
            <p:spPr>
              <a:xfrm>
                <a:off x="5377892" y="2306128"/>
                <a:ext cx="14056" cy="14071"/>
              </a:xfrm>
              <a:custGeom>
                <a:avLst/>
                <a:gdLst/>
                <a:ahLst/>
                <a:cxnLst/>
                <a:rect l="l" t="t" r="r" b="b"/>
                <a:pathLst>
                  <a:path w="984" h="985" extrusionOk="0">
                    <a:moveTo>
                      <a:pt x="485" y="1"/>
                    </a:moveTo>
                    <a:lnTo>
                      <a:pt x="394" y="14"/>
                    </a:lnTo>
                    <a:lnTo>
                      <a:pt x="302" y="40"/>
                    </a:lnTo>
                    <a:lnTo>
                      <a:pt x="223" y="80"/>
                    </a:lnTo>
                    <a:lnTo>
                      <a:pt x="144" y="145"/>
                    </a:lnTo>
                    <a:lnTo>
                      <a:pt x="79" y="211"/>
                    </a:lnTo>
                    <a:lnTo>
                      <a:pt x="39" y="303"/>
                    </a:lnTo>
                    <a:lnTo>
                      <a:pt x="13" y="394"/>
                    </a:lnTo>
                    <a:lnTo>
                      <a:pt x="0" y="499"/>
                    </a:lnTo>
                    <a:lnTo>
                      <a:pt x="13" y="591"/>
                    </a:lnTo>
                    <a:lnTo>
                      <a:pt x="39" y="683"/>
                    </a:lnTo>
                    <a:lnTo>
                      <a:pt x="79" y="762"/>
                    </a:lnTo>
                    <a:lnTo>
                      <a:pt x="144" y="841"/>
                    </a:lnTo>
                    <a:lnTo>
                      <a:pt x="210" y="893"/>
                    </a:lnTo>
                    <a:lnTo>
                      <a:pt x="302" y="945"/>
                    </a:lnTo>
                    <a:lnTo>
                      <a:pt x="394" y="972"/>
                    </a:lnTo>
                    <a:lnTo>
                      <a:pt x="499" y="985"/>
                    </a:lnTo>
                    <a:lnTo>
                      <a:pt x="590" y="972"/>
                    </a:lnTo>
                    <a:lnTo>
                      <a:pt x="682" y="945"/>
                    </a:lnTo>
                    <a:lnTo>
                      <a:pt x="761" y="893"/>
                    </a:lnTo>
                    <a:lnTo>
                      <a:pt x="840" y="841"/>
                    </a:lnTo>
                    <a:lnTo>
                      <a:pt x="892" y="762"/>
                    </a:lnTo>
                    <a:lnTo>
                      <a:pt x="945" y="683"/>
                    </a:lnTo>
                    <a:lnTo>
                      <a:pt x="971" y="578"/>
                    </a:lnTo>
                    <a:lnTo>
                      <a:pt x="984" y="486"/>
                    </a:lnTo>
                    <a:lnTo>
                      <a:pt x="971" y="394"/>
                    </a:lnTo>
                    <a:lnTo>
                      <a:pt x="945" y="303"/>
                    </a:lnTo>
                    <a:lnTo>
                      <a:pt x="892" y="224"/>
                    </a:lnTo>
                    <a:lnTo>
                      <a:pt x="840" y="145"/>
                    </a:lnTo>
                    <a:lnTo>
                      <a:pt x="761" y="80"/>
                    </a:lnTo>
                    <a:lnTo>
                      <a:pt x="682" y="40"/>
                    </a:lnTo>
                    <a:lnTo>
                      <a:pt x="577" y="14"/>
                    </a:lnTo>
                    <a:lnTo>
                      <a:pt x="4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20;p25"/>
              <p:cNvSpPr/>
              <p:nvPr/>
            </p:nvSpPr>
            <p:spPr>
              <a:xfrm>
                <a:off x="5234699" y="2421022"/>
                <a:ext cx="86039" cy="47055"/>
              </a:xfrm>
              <a:custGeom>
                <a:avLst/>
                <a:gdLst/>
                <a:ahLst/>
                <a:cxnLst/>
                <a:rect l="l" t="t" r="r" b="b"/>
                <a:pathLst>
                  <a:path w="6023" h="3294" extrusionOk="0">
                    <a:moveTo>
                      <a:pt x="381" y="0"/>
                    </a:moveTo>
                    <a:lnTo>
                      <a:pt x="1" y="945"/>
                    </a:lnTo>
                    <a:lnTo>
                      <a:pt x="5629" y="3293"/>
                    </a:lnTo>
                    <a:lnTo>
                      <a:pt x="6022" y="2349"/>
                    </a:lnTo>
                    <a:lnTo>
                      <a:pt x="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21;p25"/>
              <p:cNvSpPr/>
              <p:nvPr/>
            </p:nvSpPr>
            <p:spPr>
              <a:xfrm>
                <a:off x="5320538" y="2379781"/>
                <a:ext cx="111894" cy="86424"/>
              </a:xfrm>
              <a:custGeom>
                <a:avLst/>
                <a:gdLst/>
                <a:ahLst/>
                <a:cxnLst/>
                <a:rect l="l" t="t" r="r" b="b"/>
                <a:pathLst>
                  <a:path w="7833" h="6050" extrusionOk="0">
                    <a:moveTo>
                      <a:pt x="7387" y="1"/>
                    </a:moveTo>
                    <a:lnTo>
                      <a:pt x="0" y="5433"/>
                    </a:lnTo>
                    <a:lnTo>
                      <a:pt x="446" y="6049"/>
                    </a:lnTo>
                    <a:lnTo>
                      <a:pt x="7833" y="604"/>
                    </a:lnTo>
                    <a:lnTo>
                      <a:pt x="7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22;p25"/>
              <p:cNvSpPr/>
              <p:nvPr/>
            </p:nvSpPr>
            <p:spPr>
              <a:xfrm>
                <a:off x="5288483" y="2432264"/>
                <a:ext cx="66368" cy="66354"/>
              </a:xfrm>
              <a:custGeom>
                <a:avLst/>
                <a:gdLst/>
                <a:ahLst/>
                <a:cxnLst/>
                <a:rect l="l" t="t" r="r" b="b"/>
                <a:pathLst>
                  <a:path w="4646" h="4645" extrusionOk="0">
                    <a:moveTo>
                      <a:pt x="2257" y="1"/>
                    </a:moveTo>
                    <a:lnTo>
                      <a:pt x="2021" y="14"/>
                    </a:lnTo>
                    <a:lnTo>
                      <a:pt x="1785" y="66"/>
                    </a:lnTo>
                    <a:lnTo>
                      <a:pt x="1562" y="132"/>
                    </a:lnTo>
                    <a:lnTo>
                      <a:pt x="1352" y="210"/>
                    </a:lnTo>
                    <a:lnTo>
                      <a:pt x="1155" y="315"/>
                    </a:lnTo>
                    <a:lnTo>
                      <a:pt x="959" y="447"/>
                    </a:lnTo>
                    <a:lnTo>
                      <a:pt x="788" y="578"/>
                    </a:lnTo>
                    <a:lnTo>
                      <a:pt x="631" y="735"/>
                    </a:lnTo>
                    <a:lnTo>
                      <a:pt x="486" y="906"/>
                    </a:lnTo>
                    <a:lnTo>
                      <a:pt x="355" y="1089"/>
                    </a:lnTo>
                    <a:lnTo>
                      <a:pt x="250" y="1286"/>
                    </a:lnTo>
                    <a:lnTo>
                      <a:pt x="158" y="1496"/>
                    </a:lnTo>
                    <a:lnTo>
                      <a:pt x="80" y="1706"/>
                    </a:lnTo>
                    <a:lnTo>
                      <a:pt x="40" y="1929"/>
                    </a:lnTo>
                    <a:lnTo>
                      <a:pt x="1" y="2152"/>
                    </a:lnTo>
                    <a:lnTo>
                      <a:pt x="1" y="2388"/>
                    </a:lnTo>
                    <a:lnTo>
                      <a:pt x="27" y="2624"/>
                    </a:lnTo>
                    <a:lnTo>
                      <a:pt x="66" y="2861"/>
                    </a:lnTo>
                    <a:lnTo>
                      <a:pt x="132" y="3084"/>
                    </a:lnTo>
                    <a:lnTo>
                      <a:pt x="211" y="3294"/>
                    </a:lnTo>
                    <a:lnTo>
                      <a:pt x="316" y="3504"/>
                    </a:lnTo>
                    <a:lnTo>
                      <a:pt x="447" y="3687"/>
                    </a:lnTo>
                    <a:lnTo>
                      <a:pt x="578" y="3858"/>
                    </a:lnTo>
                    <a:lnTo>
                      <a:pt x="736" y="4028"/>
                    </a:lnTo>
                    <a:lnTo>
                      <a:pt x="906" y="4173"/>
                    </a:lnTo>
                    <a:lnTo>
                      <a:pt x="1090" y="4291"/>
                    </a:lnTo>
                    <a:lnTo>
                      <a:pt x="1287" y="4409"/>
                    </a:lnTo>
                    <a:lnTo>
                      <a:pt x="1497" y="4501"/>
                    </a:lnTo>
                    <a:lnTo>
                      <a:pt x="1706" y="4566"/>
                    </a:lnTo>
                    <a:lnTo>
                      <a:pt x="1929" y="4619"/>
                    </a:lnTo>
                    <a:lnTo>
                      <a:pt x="2153" y="4645"/>
                    </a:lnTo>
                    <a:lnTo>
                      <a:pt x="2389" y="4645"/>
                    </a:lnTo>
                    <a:lnTo>
                      <a:pt x="2625" y="4632"/>
                    </a:lnTo>
                    <a:lnTo>
                      <a:pt x="2861" y="4592"/>
                    </a:lnTo>
                    <a:lnTo>
                      <a:pt x="3084" y="4527"/>
                    </a:lnTo>
                    <a:lnTo>
                      <a:pt x="3307" y="4435"/>
                    </a:lnTo>
                    <a:lnTo>
                      <a:pt x="3504" y="4330"/>
                    </a:lnTo>
                    <a:lnTo>
                      <a:pt x="3688" y="4212"/>
                    </a:lnTo>
                    <a:lnTo>
                      <a:pt x="3871" y="4068"/>
                    </a:lnTo>
                    <a:lnTo>
                      <a:pt x="4029" y="3910"/>
                    </a:lnTo>
                    <a:lnTo>
                      <a:pt x="4173" y="3740"/>
                    </a:lnTo>
                    <a:lnTo>
                      <a:pt x="4304" y="3556"/>
                    </a:lnTo>
                    <a:lnTo>
                      <a:pt x="4409" y="3359"/>
                    </a:lnTo>
                    <a:lnTo>
                      <a:pt x="4501" y="3162"/>
                    </a:lnTo>
                    <a:lnTo>
                      <a:pt x="4567" y="2939"/>
                    </a:lnTo>
                    <a:lnTo>
                      <a:pt x="4619" y="2716"/>
                    </a:lnTo>
                    <a:lnTo>
                      <a:pt x="4645" y="2493"/>
                    </a:lnTo>
                    <a:lnTo>
                      <a:pt x="4645" y="2257"/>
                    </a:lnTo>
                    <a:lnTo>
                      <a:pt x="4632" y="2021"/>
                    </a:lnTo>
                    <a:lnTo>
                      <a:pt x="4593" y="1785"/>
                    </a:lnTo>
                    <a:lnTo>
                      <a:pt x="4527" y="1562"/>
                    </a:lnTo>
                    <a:lnTo>
                      <a:pt x="4435" y="1352"/>
                    </a:lnTo>
                    <a:lnTo>
                      <a:pt x="4330" y="1142"/>
                    </a:lnTo>
                    <a:lnTo>
                      <a:pt x="4212" y="958"/>
                    </a:lnTo>
                    <a:lnTo>
                      <a:pt x="4068" y="788"/>
                    </a:lnTo>
                    <a:lnTo>
                      <a:pt x="3911" y="630"/>
                    </a:lnTo>
                    <a:lnTo>
                      <a:pt x="3740" y="486"/>
                    </a:lnTo>
                    <a:lnTo>
                      <a:pt x="3556" y="355"/>
                    </a:lnTo>
                    <a:lnTo>
                      <a:pt x="3360" y="250"/>
                    </a:lnTo>
                    <a:lnTo>
                      <a:pt x="3163" y="158"/>
                    </a:lnTo>
                    <a:lnTo>
                      <a:pt x="2940" y="79"/>
                    </a:lnTo>
                    <a:lnTo>
                      <a:pt x="2730" y="27"/>
                    </a:lnTo>
                    <a:lnTo>
                      <a:pt x="24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23;p25"/>
              <p:cNvSpPr/>
              <p:nvPr/>
            </p:nvSpPr>
            <p:spPr>
              <a:xfrm>
                <a:off x="4220407" y="4607056"/>
                <a:ext cx="703008" cy="125008"/>
              </a:xfrm>
              <a:custGeom>
                <a:avLst/>
                <a:gdLst/>
                <a:ahLst/>
                <a:cxnLst/>
                <a:rect l="l" t="t" r="r" b="b"/>
                <a:pathLst>
                  <a:path w="49213" h="8751" extrusionOk="0">
                    <a:moveTo>
                      <a:pt x="4382" y="0"/>
                    </a:moveTo>
                    <a:lnTo>
                      <a:pt x="4159" y="13"/>
                    </a:lnTo>
                    <a:lnTo>
                      <a:pt x="3936" y="26"/>
                    </a:lnTo>
                    <a:lnTo>
                      <a:pt x="3713" y="53"/>
                    </a:lnTo>
                    <a:lnTo>
                      <a:pt x="3503" y="92"/>
                    </a:lnTo>
                    <a:lnTo>
                      <a:pt x="3280" y="144"/>
                    </a:lnTo>
                    <a:lnTo>
                      <a:pt x="3083" y="197"/>
                    </a:lnTo>
                    <a:lnTo>
                      <a:pt x="2874" y="276"/>
                    </a:lnTo>
                    <a:lnTo>
                      <a:pt x="2677" y="354"/>
                    </a:lnTo>
                    <a:lnTo>
                      <a:pt x="2480" y="433"/>
                    </a:lnTo>
                    <a:lnTo>
                      <a:pt x="2296" y="538"/>
                    </a:lnTo>
                    <a:lnTo>
                      <a:pt x="2113" y="643"/>
                    </a:lnTo>
                    <a:lnTo>
                      <a:pt x="1929" y="748"/>
                    </a:lnTo>
                    <a:lnTo>
                      <a:pt x="1758" y="879"/>
                    </a:lnTo>
                    <a:lnTo>
                      <a:pt x="1601" y="1010"/>
                    </a:lnTo>
                    <a:lnTo>
                      <a:pt x="1443" y="1142"/>
                    </a:lnTo>
                    <a:lnTo>
                      <a:pt x="1286" y="1286"/>
                    </a:lnTo>
                    <a:lnTo>
                      <a:pt x="1142" y="1443"/>
                    </a:lnTo>
                    <a:lnTo>
                      <a:pt x="1011" y="1601"/>
                    </a:lnTo>
                    <a:lnTo>
                      <a:pt x="879" y="1758"/>
                    </a:lnTo>
                    <a:lnTo>
                      <a:pt x="748" y="1929"/>
                    </a:lnTo>
                    <a:lnTo>
                      <a:pt x="643" y="2112"/>
                    </a:lnTo>
                    <a:lnTo>
                      <a:pt x="538" y="2296"/>
                    </a:lnTo>
                    <a:lnTo>
                      <a:pt x="433" y="2480"/>
                    </a:lnTo>
                    <a:lnTo>
                      <a:pt x="355" y="2677"/>
                    </a:lnTo>
                    <a:lnTo>
                      <a:pt x="276" y="2873"/>
                    </a:lnTo>
                    <a:lnTo>
                      <a:pt x="197" y="3083"/>
                    </a:lnTo>
                    <a:lnTo>
                      <a:pt x="145" y="3293"/>
                    </a:lnTo>
                    <a:lnTo>
                      <a:pt x="92" y="3503"/>
                    </a:lnTo>
                    <a:lnTo>
                      <a:pt x="53" y="3713"/>
                    </a:lnTo>
                    <a:lnTo>
                      <a:pt x="27" y="3936"/>
                    </a:lnTo>
                    <a:lnTo>
                      <a:pt x="13" y="4159"/>
                    </a:lnTo>
                    <a:lnTo>
                      <a:pt x="0" y="4382"/>
                    </a:lnTo>
                    <a:lnTo>
                      <a:pt x="13" y="4605"/>
                    </a:lnTo>
                    <a:lnTo>
                      <a:pt x="27" y="4828"/>
                    </a:lnTo>
                    <a:lnTo>
                      <a:pt x="53" y="5051"/>
                    </a:lnTo>
                    <a:lnTo>
                      <a:pt x="92" y="5261"/>
                    </a:lnTo>
                    <a:lnTo>
                      <a:pt x="145" y="5471"/>
                    </a:lnTo>
                    <a:lnTo>
                      <a:pt x="197" y="5681"/>
                    </a:lnTo>
                    <a:lnTo>
                      <a:pt x="276" y="5878"/>
                    </a:lnTo>
                    <a:lnTo>
                      <a:pt x="355" y="6088"/>
                    </a:lnTo>
                    <a:lnTo>
                      <a:pt x="433" y="6271"/>
                    </a:lnTo>
                    <a:lnTo>
                      <a:pt x="538" y="6468"/>
                    </a:lnTo>
                    <a:lnTo>
                      <a:pt x="643" y="6652"/>
                    </a:lnTo>
                    <a:lnTo>
                      <a:pt x="748" y="6822"/>
                    </a:lnTo>
                    <a:lnTo>
                      <a:pt x="879" y="6993"/>
                    </a:lnTo>
                    <a:lnTo>
                      <a:pt x="1011" y="7164"/>
                    </a:lnTo>
                    <a:lnTo>
                      <a:pt x="1142" y="7321"/>
                    </a:lnTo>
                    <a:lnTo>
                      <a:pt x="1286" y="7478"/>
                    </a:lnTo>
                    <a:lnTo>
                      <a:pt x="1443" y="7623"/>
                    </a:lnTo>
                    <a:lnTo>
                      <a:pt x="1601" y="7754"/>
                    </a:lnTo>
                    <a:lnTo>
                      <a:pt x="1758" y="7885"/>
                    </a:lnTo>
                    <a:lnTo>
                      <a:pt x="1929" y="8003"/>
                    </a:lnTo>
                    <a:lnTo>
                      <a:pt x="2113" y="8121"/>
                    </a:lnTo>
                    <a:lnTo>
                      <a:pt x="2296" y="8226"/>
                    </a:lnTo>
                    <a:lnTo>
                      <a:pt x="2480" y="8318"/>
                    </a:lnTo>
                    <a:lnTo>
                      <a:pt x="2677" y="8410"/>
                    </a:lnTo>
                    <a:lnTo>
                      <a:pt x="2874" y="8489"/>
                    </a:lnTo>
                    <a:lnTo>
                      <a:pt x="3083" y="8554"/>
                    </a:lnTo>
                    <a:lnTo>
                      <a:pt x="3280" y="8620"/>
                    </a:lnTo>
                    <a:lnTo>
                      <a:pt x="3503" y="8659"/>
                    </a:lnTo>
                    <a:lnTo>
                      <a:pt x="3713" y="8699"/>
                    </a:lnTo>
                    <a:lnTo>
                      <a:pt x="3936" y="8725"/>
                    </a:lnTo>
                    <a:lnTo>
                      <a:pt x="4159" y="8751"/>
                    </a:lnTo>
                    <a:lnTo>
                      <a:pt x="45067" y="8751"/>
                    </a:lnTo>
                    <a:lnTo>
                      <a:pt x="45277" y="8725"/>
                    </a:lnTo>
                    <a:lnTo>
                      <a:pt x="45500" y="8699"/>
                    </a:lnTo>
                    <a:lnTo>
                      <a:pt x="45723" y="8659"/>
                    </a:lnTo>
                    <a:lnTo>
                      <a:pt x="45933" y="8620"/>
                    </a:lnTo>
                    <a:lnTo>
                      <a:pt x="46129" y="8554"/>
                    </a:lnTo>
                    <a:lnTo>
                      <a:pt x="46339" y="8489"/>
                    </a:lnTo>
                    <a:lnTo>
                      <a:pt x="46536" y="8410"/>
                    </a:lnTo>
                    <a:lnTo>
                      <a:pt x="46733" y="8318"/>
                    </a:lnTo>
                    <a:lnTo>
                      <a:pt x="46917" y="8226"/>
                    </a:lnTo>
                    <a:lnTo>
                      <a:pt x="47100" y="8121"/>
                    </a:lnTo>
                    <a:lnTo>
                      <a:pt x="47284" y="8003"/>
                    </a:lnTo>
                    <a:lnTo>
                      <a:pt x="47455" y="7885"/>
                    </a:lnTo>
                    <a:lnTo>
                      <a:pt x="47612" y="7754"/>
                    </a:lnTo>
                    <a:lnTo>
                      <a:pt x="47769" y="7623"/>
                    </a:lnTo>
                    <a:lnTo>
                      <a:pt x="47927" y="7478"/>
                    </a:lnTo>
                    <a:lnTo>
                      <a:pt x="48071" y="7321"/>
                    </a:lnTo>
                    <a:lnTo>
                      <a:pt x="48215" y="7164"/>
                    </a:lnTo>
                    <a:lnTo>
                      <a:pt x="48334" y="6993"/>
                    </a:lnTo>
                    <a:lnTo>
                      <a:pt x="48465" y="6822"/>
                    </a:lnTo>
                    <a:lnTo>
                      <a:pt x="48570" y="6652"/>
                    </a:lnTo>
                    <a:lnTo>
                      <a:pt x="48675" y="6468"/>
                    </a:lnTo>
                    <a:lnTo>
                      <a:pt x="48780" y="6271"/>
                    </a:lnTo>
                    <a:lnTo>
                      <a:pt x="48871" y="6088"/>
                    </a:lnTo>
                    <a:lnTo>
                      <a:pt x="48937" y="5878"/>
                    </a:lnTo>
                    <a:lnTo>
                      <a:pt x="49016" y="5681"/>
                    </a:lnTo>
                    <a:lnTo>
                      <a:pt x="49068" y="5471"/>
                    </a:lnTo>
                    <a:lnTo>
                      <a:pt x="49121" y="5261"/>
                    </a:lnTo>
                    <a:lnTo>
                      <a:pt x="49160" y="5051"/>
                    </a:lnTo>
                    <a:lnTo>
                      <a:pt x="49186" y="4828"/>
                    </a:lnTo>
                    <a:lnTo>
                      <a:pt x="49199" y="4605"/>
                    </a:lnTo>
                    <a:lnTo>
                      <a:pt x="49213" y="4382"/>
                    </a:lnTo>
                    <a:lnTo>
                      <a:pt x="49199" y="4159"/>
                    </a:lnTo>
                    <a:lnTo>
                      <a:pt x="49186" y="3936"/>
                    </a:lnTo>
                    <a:lnTo>
                      <a:pt x="49160" y="3713"/>
                    </a:lnTo>
                    <a:lnTo>
                      <a:pt x="49121" y="3503"/>
                    </a:lnTo>
                    <a:lnTo>
                      <a:pt x="49068" y="3293"/>
                    </a:lnTo>
                    <a:lnTo>
                      <a:pt x="49016" y="3083"/>
                    </a:lnTo>
                    <a:lnTo>
                      <a:pt x="48937" y="2873"/>
                    </a:lnTo>
                    <a:lnTo>
                      <a:pt x="48871" y="2677"/>
                    </a:lnTo>
                    <a:lnTo>
                      <a:pt x="48780" y="2480"/>
                    </a:lnTo>
                    <a:lnTo>
                      <a:pt x="48675" y="2296"/>
                    </a:lnTo>
                    <a:lnTo>
                      <a:pt x="48570" y="2112"/>
                    </a:lnTo>
                    <a:lnTo>
                      <a:pt x="48465" y="1929"/>
                    </a:lnTo>
                    <a:lnTo>
                      <a:pt x="48334" y="1758"/>
                    </a:lnTo>
                    <a:lnTo>
                      <a:pt x="48215" y="1601"/>
                    </a:lnTo>
                    <a:lnTo>
                      <a:pt x="48071" y="1443"/>
                    </a:lnTo>
                    <a:lnTo>
                      <a:pt x="47927" y="1286"/>
                    </a:lnTo>
                    <a:lnTo>
                      <a:pt x="47769" y="1142"/>
                    </a:lnTo>
                    <a:lnTo>
                      <a:pt x="47612" y="1010"/>
                    </a:lnTo>
                    <a:lnTo>
                      <a:pt x="47455" y="879"/>
                    </a:lnTo>
                    <a:lnTo>
                      <a:pt x="47284" y="748"/>
                    </a:lnTo>
                    <a:lnTo>
                      <a:pt x="47100" y="643"/>
                    </a:lnTo>
                    <a:lnTo>
                      <a:pt x="46917" y="538"/>
                    </a:lnTo>
                    <a:lnTo>
                      <a:pt x="46733" y="433"/>
                    </a:lnTo>
                    <a:lnTo>
                      <a:pt x="46536" y="354"/>
                    </a:lnTo>
                    <a:lnTo>
                      <a:pt x="46339" y="276"/>
                    </a:lnTo>
                    <a:lnTo>
                      <a:pt x="46129" y="197"/>
                    </a:lnTo>
                    <a:lnTo>
                      <a:pt x="45933" y="144"/>
                    </a:lnTo>
                    <a:lnTo>
                      <a:pt x="45723" y="92"/>
                    </a:lnTo>
                    <a:lnTo>
                      <a:pt x="45500" y="53"/>
                    </a:lnTo>
                    <a:lnTo>
                      <a:pt x="45277" y="26"/>
                    </a:lnTo>
                    <a:lnTo>
                      <a:pt x="45067" y="13"/>
                    </a:lnTo>
                    <a:lnTo>
                      <a:pt x="448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651;p25"/>
            <p:cNvSpPr/>
            <p:nvPr/>
          </p:nvSpPr>
          <p:spPr>
            <a:xfrm>
              <a:off x="3523600" y="2077750"/>
              <a:ext cx="176100" cy="1761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22" name="Google Shape;653;p25"/>
            <p:cNvSpPr/>
            <p:nvPr/>
          </p:nvSpPr>
          <p:spPr>
            <a:xfrm>
              <a:off x="4676125" y="1533225"/>
              <a:ext cx="176100" cy="1761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23" name="Google Shape;655;p25"/>
            <p:cNvSpPr/>
            <p:nvPr/>
          </p:nvSpPr>
          <p:spPr>
            <a:xfrm>
              <a:off x="5444300" y="2077750"/>
              <a:ext cx="176100" cy="1761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24" name="Google Shape;724;p25"/>
            <p:cNvSpPr/>
            <p:nvPr/>
          </p:nvSpPr>
          <p:spPr>
            <a:xfrm>
              <a:off x="4579200" y="2984625"/>
              <a:ext cx="176100" cy="1761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grpSp>
      <p:cxnSp>
        <p:nvCxnSpPr>
          <p:cNvPr id="91" name="Google Shape;725;p25"/>
          <p:cNvCxnSpPr>
            <a:stCxn id="12" idx="0"/>
            <a:endCxn id="24" idx="2"/>
          </p:cNvCxnSpPr>
          <p:nvPr/>
        </p:nvCxnSpPr>
        <p:spPr>
          <a:xfrm rot="5400000" flipH="1" flipV="1">
            <a:off x="3525335" y="2295776"/>
            <a:ext cx="33043" cy="1586842"/>
          </a:xfrm>
          <a:prstGeom prst="bentConnector2">
            <a:avLst/>
          </a:prstGeom>
          <a:noFill/>
          <a:ln w="9525" cap="flat" cmpd="sng">
            <a:solidFill>
              <a:schemeClr val="dk2"/>
            </a:solidFill>
            <a:prstDash val="solid"/>
            <a:round/>
            <a:headEnd type="none" w="med" len="med"/>
            <a:tailEnd type="triangle" w="med" len="med"/>
          </a:ln>
        </p:spPr>
      </p:cxnSp>
      <p:grpSp>
        <p:nvGrpSpPr>
          <p:cNvPr id="93" name="Google Shape;645;p25"/>
          <p:cNvGrpSpPr/>
          <p:nvPr/>
        </p:nvGrpSpPr>
        <p:grpSpPr>
          <a:xfrm>
            <a:off x="5200376" y="3521661"/>
            <a:ext cx="3836773" cy="1425217"/>
            <a:chOff x="6088007" y="3487147"/>
            <a:chExt cx="2984872" cy="1166550"/>
          </a:xfrm>
        </p:grpSpPr>
        <p:sp>
          <p:nvSpPr>
            <p:cNvPr id="94" name="Google Shape;648;p25"/>
            <p:cNvSpPr txBox="1"/>
            <p:nvPr/>
          </p:nvSpPr>
          <p:spPr>
            <a:xfrm>
              <a:off x="6800578" y="3487147"/>
              <a:ext cx="2272301" cy="1131697"/>
            </a:xfrm>
            <a:prstGeom prst="rect">
              <a:avLst/>
            </a:prstGeom>
            <a:noFill/>
            <a:ln>
              <a:noFill/>
            </a:ln>
          </p:spPr>
          <p:txBody>
            <a:bodyPr spcFirstLastPara="1" wrap="square" lIns="91425" tIns="91425" rIns="91425" bIns="91425" anchor="ctr" anchorCtr="0">
              <a:noAutofit/>
            </a:bodyPr>
            <a:lstStyle/>
            <a:p>
              <a:pPr lvl="0" algn="r"/>
              <a:r>
                <a:rPr lang="ru-RU" sz="1200" dirty="0" err="1">
                  <a:latin typeface="Roboto"/>
                  <a:ea typeface="Roboto"/>
                  <a:cs typeface="Roboto"/>
                  <a:sym typeface="Roboto"/>
                </a:rPr>
                <a:t>Якщо</a:t>
              </a:r>
              <a:r>
                <a:rPr lang="ru-RU" sz="1200" dirty="0">
                  <a:latin typeface="Roboto"/>
                  <a:ea typeface="Roboto"/>
                  <a:cs typeface="Roboto"/>
                  <a:sym typeface="Roboto"/>
                </a:rPr>
                <a:t> </a:t>
              </a:r>
              <a:r>
                <a:rPr lang="ru-RU" sz="1200" dirty="0" err="1">
                  <a:latin typeface="Roboto"/>
                  <a:ea typeface="Roboto"/>
                  <a:cs typeface="Roboto"/>
                  <a:sym typeface="Roboto"/>
                </a:rPr>
                <a:t>це</a:t>
              </a:r>
              <a:r>
                <a:rPr lang="ru-RU" sz="1200" dirty="0">
                  <a:latin typeface="Roboto"/>
                  <a:ea typeface="Roboto"/>
                  <a:cs typeface="Roboto"/>
                  <a:sym typeface="Roboto"/>
                </a:rPr>
                <a:t> не </a:t>
              </a:r>
              <a:r>
                <a:rPr lang="ru-RU" sz="1200" dirty="0" err="1">
                  <a:latin typeface="Roboto"/>
                  <a:ea typeface="Roboto"/>
                  <a:cs typeface="Roboto"/>
                  <a:sym typeface="Roboto"/>
                </a:rPr>
                <a:t>суперечить</a:t>
              </a:r>
              <a:r>
                <a:rPr lang="ru-RU" sz="1200" dirty="0">
                  <a:latin typeface="Roboto"/>
                  <a:ea typeface="Roboto"/>
                  <a:cs typeface="Roboto"/>
                  <a:sym typeface="Roboto"/>
                </a:rPr>
                <a:t> </a:t>
              </a:r>
              <a:r>
                <a:rPr lang="ru-RU" sz="1200" dirty="0" err="1">
                  <a:latin typeface="Roboto"/>
                  <a:ea typeface="Roboto"/>
                  <a:cs typeface="Roboto"/>
                  <a:sym typeface="Roboto"/>
                </a:rPr>
                <a:t>законодавству</a:t>
              </a:r>
              <a:r>
                <a:rPr lang="ru-RU" sz="1200" dirty="0">
                  <a:latin typeface="Roboto"/>
                  <a:ea typeface="Roboto"/>
                  <a:cs typeface="Roboto"/>
                  <a:sym typeface="Roboto"/>
                </a:rPr>
                <a:t> </a:t>
              </a:r>
              <a:r>
                <a:rPr lang="ru-RU" sz="1200" dirty="0" err="1">
                  <a:latin typeface="Roboto"/>
                  <a:ea typeface="Roboto"/>
                  <a:cs typeface="Roboto"/>
                  <a:sym typeface="Roboto"/>
                </a:rPr>
                <a:t>країни</a:t>
              </a:r>
              <a:r>
                <a:rPr lang="ru-RU" sz="1200" dirty="0">
                  <a:latin typeface="Roboto"/>
                  <a:ea typeface="Roboto"/>
                  <a:cs typeface="Roboto"/>
                  <a:sym typeface="Roboto"/>
                </a:rPr>
                <a:t> </a:t>
              </a:r>
              <a:r>
                <a:rPr lang="ru-RU" sz="1200" dirty="0" err="1">
                  <a:latin typeface="Roboto"/>
                  <a:ea typeface="Roboto"/>
                  <a:cs typeface="Roboto"/>
                  <a:sym typeface="Roboto"/>
                </a:rPr>
                <a:t>перебування</a:t>
              </a:r>
              <a:r>
                <a:rPr lang="ru-RU" sz="1200" dirty="0">
                  <a:latin typeface="Roboto"/>
                  <a:ea typeface="Roboto"/>
                  <a:cs typeface="Roboto"/>
                  <a:sym typeface="Roboto"/>
                </a:rPr>
                <a:t>, </a:t>
              </a:r>
              <a:r>
                <a:rPr lang="ru-RU" sz="1200" dirty="0" err="1">
                  <a:latin typeface="Roboto"/>
                  <a:ea typeface="Roboto"/>
                  <a:cs typeface="Roboto"/>
                  <a:sym typeface="Roboto"/>
                </a:rPr>
                <a:t>навчатися</a:t>
              </a:r>
              <a:r>
                <a:rPr lang="ru-RU" sz="1200" dirty="0">
                  <a:latin typeface="Roboto"/>
                  <a:ea typeface="Roboto"/>
                  <a:cs typeface="Roboto"/>
                  <a:sym typeface="Roboto"/>
                </a:rPr>
                <a:t> </a:t>
              </a:r>
              <a:r>
                <a:rPr lang="ru-RU" sz="1200" dirty="0" err="1">
                  <a:latin typeface="Roboto"/>
                  <a:ea typeface="Roboto"/>
                  <a:cs typeface="Roboto"/>
                  <a:sym typeface="Roboto"/>
                </a:rPr>
                <a:t>тільки</a:t>
              </a:r>
              <a:r>
                <a:rPr lang="ru-RU" sz="1200" dirty="0">
                  <a:latin typeface="Roboto"/>
                  <a:ea typeface="Roboto"/>
                  <a:cs typeface="Roboto"/>
                  <a:sym typeface="Roboto"/>
                </a:rPr>
                <a:t> в </a:t>
              </a:r>
              <a:r>
                <a:rPr lang="ru-RU" sz="1200" dirty="0" err="1">
                  <a:latin typeface="Roboto"/>
                  <a:ea typeface="Roboto"/>
                  <a:cs typeface="Roboto"/>
                  <a:sym typeface="Roboto"/>
                </a:rPr>
                <a:t>закладі</a:t>
              </a:r>
              <a:r>
                <a:rPr lang="ru-RU" sz="1200" dirty="0">
                  <a:latin typeface="Roboto"/>
                  <a:ea typeface="Roboto"/>
                  <a:cs typeface="Roboto"/>
                  <a:sym typeface="Roboto"/>
                </a:rPr>
                <a:t> </a:t>
              </a:r>
              <a:r>
                <a:rPr lang="ru-RU" sz="1200" dirty="0" err="1">
                  <a:latin typeface="Roboto"/>
                  <a:ea typeface="Roboto"/>
                  <a:cs typeface="Roboto"/>
                  <a:sym typeface="Roboto"/>
                </a:rPr>
                <a:t>освіти</a:t>
              </a:r>
              <a:r>
                <a:rPr lang="ru-RU" sz="1200" dirty="0">
                  <a:latin typeface="Roboto"/>
                  <a:ea typeface="Roboto"/>
                  <a:cs typeface="Roboto"/>
                  <a:sym typeface="Roboto"/>
                </a:rPr>
                <a:t> </a:t>
              </a:r>
              <a:r>
                <a:rPr lang="ru-RU" sz="1200" dirty="0" err="1">
                  <a:latin typeface="Roboto"/>
                  <a:ea typeface="Roboto"/>
                  <a:cs typeface="Roboto"/>
                  <a:sym typeface="Roboto"/>
                </a:rPr>
                <a:t>України</a:t>
              </a:r>
              <a:r>
                <a:rPr lang="ru-RU" sz="1200" dirty="0">
                  <a:latin typeface="Roboto"/>
                  <a:ea typeface="Roboto"/>
                  <a:cs typeface="Roboto"/>
                  <a:sym typeface="Roboto"/>
                </a:rPr>
                <a:t> за </a:t>
              </a:r>
              <a:r>
                <a:rPr lang="ru-RU" sz="1200" dirty="0" err="1">
                  <a:latin typeface="Roboto"/>
                  <a:ea typeface="Roboto"/>
                  <a:cs typeface="Roboto"/>
                  <a:sym typeface="Roboto"/>
                </a:rPr>
                <a:t>однією</a:t>
              </a:r>
              <a:r>
                <a:rPr lang="ru-RU" sz="1200" dirty="0">
                  <a:latin typeface="Roboto"/>
                  <a:ea typeface="Roboto"/>
                  <a:cs typeface="Roboto"/>
                  <a:sym typeface="Roboto"/>
                </a:rPr>
                <a:t> </a:t>
              </a:r>
              <a:r>
                <a:rPr lang="ru-RU" sz="1200" dirty="0" err="1">
                  <a:latin typeface="Roboto"/>
                  <a:ea typeface="Roboto"/>
                  <a:cs typeface="Roboto"/>
                  <a:sym typeface="Roboto"/>
                </a:rPr>
                <a:t>із</a:t>
              </a:r>
              <a:r>
                <a:rPr lang="ru-RU" sz="1200" dirty="0">
                  <a:latin typeface="Roboto"/>
                  <a:ea typeface="Roboto"/>
                  <a:cs typeface="Roboto"/>
                  <a:sym typeface="Roboto"/>
                </a:rPr>
                <a:t> форм </a:t>
              </a:r>
              <a:r>
                <a:rPr lang="ru-RU" sz="1200" dirty="0" err="1">
                  <a:latin typeface="Roboto"/>
                  <a:ea typeface="Roboto"/>
                  <a:cs typeface="Roboto"/>
                  <a:sym typeface="Roboto"/>
                </a:rPr>
                <a:t>навчання</a:t>
              </a:r>
              <a:r>
                <a:rPr lang="ru-RU" sz="1200" dirty="0">
                  <a:latin typeface="Roboto"/>
                  <a:ea typeface="Roboto"/>
                  <a:cs typeface="Roboto"/>
                  <a:sym typeface="Roboto"/>
                </a:rPr>
                <a:t>, </a:t>
              </a:r>
              <a:r>
                <a:rPr lang="ru-RU" sz="1200" dirty="0" err="1">
                  <a:latin typeface="Roboto"/>
                  <a:ea typeface="Roboto"/>
                  <a:cs typeface="Roboto"/>
                  <a:sym typeface="Roboto"/>
                </a:rPr>
                <a:t>передбачених</a:t>
              </a:r>
              <a:r>
                <a:rPr lang="ru-RU" sz="1200" dirty="0">
                  <a:latin typeface="Roboto"/>
                  <a:ea typeface="Roboto"/>
                  <a:cs typeface="Roboto"/>
                  <a:sym typeface="Roboto"/>
                </a:rPr>
                <a:t> </a:t>
              </a:r>
              <a:r>
                <a:rPr lang="ru-RU" sz="1200" dirty="0" err="1">
                  <a:latin typeface="Roboto"/>
                  <a:ea typeface="Roboto"/>
                  <a:cs typeface="Roboto"/>
                  <a:sym typeface="Roboto"/>
                </a:rPr>
                <a:t>законодавством</a:t>
              </a:r>
              <a:r>
                <a:rPr lang="ru-RU" sz="1200" dirty="0">
                  <a:latin typeface="Roboto"/>
                  <a:ea typeface="Roboto"/>
                  <a:cs typeface="Roboto"/>
                  <a:sym typeface="Roboto"/>
                </a:rPr>
                <a:t> (</a:t>
              </a:r>
              <a:r>
                <a:rPr lang="ru-RU" sz="1200" dirty="0" err="1">
                  <a:latin typeface="Roboto"/>
                  <a:ea typeface="Roboto"/>
                  <a:cs typeface="Roboto"/>
                  <a:sym typeface="Roboto"/>
                </a:rPr>
                <a:t>дистанційною</a:t>
              </a:r>
              <a:r>
                <a:rPr lang="ru-RU" sz="1200" dirty="0">
                  <a:latin typeface="Roboto"/>
                  <a:ea typeface="Roboto"/>
                  <a:cs typeface="Roboto"/>
                  <a:sym typeface="Roboto"/>
                </a:rPr>
                <a:t>, </a:t>
              </a:r>
              <a:r>
                <a:rPr lang="ru-RU" sz="1200" dirty="0" err="1">
                  <a:latin typeface="Roboto"/>
                  <a:ea typeface="Roboto"/>
                  <a:cs typeface="Roboto"/>
                  <a:sym typeface="Roboto"/>
                </a:rPr>
                <a:t>сімейною</a:t>
              </a:r>
              <a:r>
                <a:rPr lang="ru-RU" sz="1200" dirty="0">
                  <a:latin typeface="Roboto"/>
                  <a:ea typeface="Roboto"/>
                  <a:cs typeface="Roboto"/>
                  <a:sym typeface="Roboto"/>
                </a:rPr>
                <a:t> (</a:t>
              </a:r>
              <a:r>
                <a:rPr lang="ru-RU" sz="1200" dirty="0" err="1">
                  <a:latin typeface="Roboto"/>
                  <a:ea typeface="Roboto"/>
                  <a:cs typeface="Roboto"/>
                  <a:sym typeface="Roboto"/>
                </a:rPr>
                <a:t>домашньою</a:t>
              </a:r>
              <a:r>
                <a:rPr lang="ru-RU" sz="1200" dirty="0">
                  <a:latin typeface="Roboto"/>
                  <a:ea typeface="Roboto"/>
                  <a:cs typeface="Roboto"/>
                  <a:sym typeface="Roboto"/>
                </a:rPr>
                <a:t>), </a:t>
              </a:r>
              <a:r>
                <a:rPr lang="ru-RU" sz="1200" dirty="0" err="1">
                  <a:latin typeface="Roboto"/>
                  <a:ea typeface="Roboto"/>
                  <a:cs typeface="Roboto"/>
                  <a:sym typeface="Roboto"/>
                </a:rPr>
                <a:t>екстернатною</a:t>
              </a:r>
              <a:r>
                <a:rPr lang="ru-RU" sz="1200" dirty="0">
                  <a:latin typeface="Roboto"/>
                  <a:ea typeface="Roboto"/>
                  <a:cs typeface="Roboto"/>
                  <a:sym typeface="Roboto"/>
                </a:rPr>
                <a:t>). </a:t>
              </a:r>
            </a:p>
          </p:txBody>
        </p:sp>
        <p:sp>
          <p:nvSpPr>
            <p:cNvPr id="95" name="Google Shape;649;p25"/>
            <p:cNvSpPr/>
            <p:nvPr/>
          </p:nvSpPr>
          <p:spPr>
            <a:xfrm>
              <a:off x="6088007" y="3972997"/>
              <a:ext cx="680700" cy="680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04</a:t>
              </a:r>
              <a:endParaRPr sz="1800" b="1" dirty="0">
                <a:solidFill>
                  <a:schemeClr val="lt1"/>
                </a:solidFill>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1564587504"/>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981200" y="285204"/>
            <a:ext cx="703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Оцінювання результатів навчання</a:t>
            </a:r>
          </a:p>
        </p:txBody>
      </p:sp>
      <p:sp>
        <p:nvSpPr>
          <p:cNvPr id="3" name="Прямоугольник 2"/>
          <p:cNvSpPr/>
          <p:nvPr/>
        </p:nvSpPr>
        <p:spPr>
          <a:xfrm>
            <a:off x="0" y="1278334"/>
            <a:ext cx="8829040" cy="954107"/>
          </a:xfrm>
          <a:prstGeom prst="rect">
            <a:avLst/>
          </a:prstGeom>
        </p:spPr>
        <p:txBody>
          <a:bodyPr wrap="square">
            <a:spAutoFit/>
          </a:bodyPr>
          <a:lstStyle/>
          <a:p>
            <a:r>
              <a:rPr lang="ru-RU" dirty="0" err="1" smtClean="0">
                <a:solidFill>
                  <a:schemeClr val="accent5">
                    <a:lumMod val="75000"/>
                  </a:schemeClr>
                </a:solidFill>
              </a:rPr>
              <a:t>Види</a:t>
            </a:r>
            <a:r>
              <a:rPr lang="ru-RU" dirty="0" smtClean="0">
                <a:solidFill>
                  <a:schemeClr val="accent5">
                    <a:lumMod val="75000"/>
                  </a:schemeClr>
                </a:solidFill>
              </a:rPr>
              <a:t>: </a:t>
            </a:r>
            <a:r>
              <a:rPr lang="ru-RU" dirty="0" err="1" smtClean="0">
                <a:solidFill>
                  <a:schemeClr val="accent5">
                    <a:lumMod val="75000"/>
                  </a:schemeClr>
                </a:solidFill>
              </a:rPr>
              <a:t>формувальне</a:t>
            </a:r>
            <a:r>
              <a:rPr lang="ru-RU" dirty="0" smtClean="0">
                <a:solidFill>
                  <a:schemeClr val="accent5">
                    <a:lumMod val="75000"/>
                  </a:schemeClr>
                </a:solidFill>
              </a:rPr>
              <a:t>; </a:t>
            </a:r>
            <a:r>
              <a:rPr lang="ru-RU" dirty="0" err="1" smtClean="0">
                <a:solidFill>
                  <a:schemeClr val="accent5">
                    <a:lumMod val="75000"/>
                  </a:schemeClr>
                </a:solidFill>
              </a:rPr>
              <a:t>поточне</a:t>
            </a:r>
            <a:r>
              <a:rPr lang="ru-RU" dirty="0">
                <a:solidFill>
                  <a:schemeClr val="accent5">
                    <a:lumMod val="75000"/>
                  </a:schemeClr>
                </a:solidFill>
              </a:rPr>
              <a:t>;</a:t>
            </a:r>
            <a:r>
              <a:rPr lang="ru-RU" dirty="0" smtClean="0">
                <a:solidFill>
                  <a:schemeClr val="accent5">
                    <a:lumMod val="75000"/>
                  </a:schemeClr>
                </a:solidFill>
              </a:rPr>
              <a:t> </a:t>
            </a:r>
            <a:r>
              <a:rPr lang="ru-RU" dirty="0" err="1" smtClean="0">
                <a:solidFill>
                  <a:schemeClr val="accent5">
                    <a:lumMod val="75000"/>
                  </a:schemeClr>
                </a:solidFill>
              </a:rPr>
              <a:t>підсумкове</a:t>
            </a:r>
            <a:r>
              <a:rPr lang="ru-RU" dirty="0" smtClean="0">
                <a:solidFill>
                  <a:schemeClr val="accent5">
                    <a:lumMod val="75000"/>
                  </a:schemeClr>
                </a:solidFill>
              </a:rPr>
              <a:t>:  </a:t>
            </a:r>
            <a:r>
              <a:rPr lang="ru-RU" dirty="0" err="1" smtClean="0">
                <a:solidFill>
                  <a:schemeClr val="accent5">
                    <a:lumMod val="75000"/>
                  </a:schemeClr>
                </a:solidFill>
              </a:rPr>
              <a:t>тематичне</a:t>
            </a:r>
            <a:r>
              <a:rPr lang="ru-RU" dirty="0" smtClean="0">
                <a:solidFill>
                  <a:schemeClr val="accent5">
                    <a:lumMod val="75000"/>
                  </a:schemeClr>
                </a:solidFill>
              </a:rPr>
              <a:t>, </a:t>
            </a:r>
            <a:r>
              <a:rPr lang="ru-RU" dirty="0" err="1" smtClean="0">
                <a:solidFill>
                  <a:schemeClr val="accent5">
                    <a:lumMod val="75000"/>
                  </a:schemeClr>
                </a:solidFill>
              </a:rPr>
              <a:t>семемтрове</a:t>
            </a:r>
            <a:r>
              <a:rPr lang="ru-RU" dirty="0" smtClean="0">
                <a:solidFill>
                  <a:schemeClr val="accent5">
                    <a:lumMod val="75000"/>
                  </a:schemeClr>
                </a:solidFill>
              </a:rPr>
              <a:t>, </a:t>
            </a:r>
            <a:r>
              <a:rPr lang="ru-RU" dirty="0" err="1" smtClean="0">
                <a:solidFill>
                  <a:schemeClr val="accent5">
                    <a:lumMod val="75000"/>
                  </a:schemeClr>
                </a:solidFill>
              </a:rPr>
              <a:t>річне</a:t>
            </a:r>
            <a:r>
              <a:rPr lang="ru-RU" dirty="0" smtClean="0">
                <a:solidFill>
                  <a:schemeClr val="accent5">
                    <a:lumMod val="75000"/>
                  </a:schemeClr>
                </a:solidFill>
              </a:rPr>
              <a:t>; ДПА.</a:t>
            </a:r>
          </a:p>
          <a:p>
            <a:endParaRPr lang="ru-RU" dirty="0" smtClean="0">
              <a:solidFill>
                <a:schemeClr val="accent5">
                  <a:lumMod val="75000"/>
                </a:schemeClr>
              </a:solidFill>
            </a:endParaRPr>
          </a:p>
          <a:p>
            <a:r>
              <a:rPr lang="ru-RU" dirty="0" err="1" smtClean="0">
                <a:solidFill>
                  <a:schemeClr val="accent5">
                    <a:lumMod val="75000"/>
                  </a:schemeClr>
                </a:solidFill>
              </a:rPr>
              <a:t>Підсумкове</a:t>
            </a:r>
            <a:r>
              <a:rPr lang="ru-RU" dirty="0" smtClean="0">
                <a:solidFill>
                  <a:schemeClr val="accent5">
                    <a:lumMod val="75000"/>
                  </a:schemeClr>
                </a:solidFill>
              </a:rPr>
              <a:t> </a:t>
            </a:r>
            <a:r>
              <a:rPr lang="ru-RU" dirty="0" err="1">
                <a:solidFill>
                  <a:schemeClr val="accent5">
                    <a:lumMod val="75000"/>
                  </a:schemeClr>
                </a:solidFill>
              </a:rPr>
              <a:t>оцінювання</a:t>
            </a:r>
            <a:r>
              <a:rPr lang="ru-RU" dirty="0">
                <a:solidFill>
                  <a:schemeClr val="accent5">
                    <a:lumMod val="75000"/>
                  </a:schemeClr>
                </a:solidFill>
              </a:rPr>
              <a:t>, </a:t>
            </a:r>
            <a:r>
              <a:rPr lang="ru-RU" dirty="0" err="1">
                <a:solidFill>
                  <a:schemeClr val="accent5">
                    <a:lumMod val="75000"/>
                  </a:schemeClr>
                </a:solidFill>
              </a:rPr>
              <a:t>зокрема</a:t>
            </a:r>
            <a:r>
              <a:rPr lang="ru-RU" dirty="0">
                <a:solidFill>
                  <a:schemeClr val="accent5">
                    <a:lumMod val="75000"/>
                  </a:schemeClr>
                </a:solidFill>
              </a:rPr>
              <a:t> </a:t>
            </a:r>
            <a:r>
              <a:rPr lang="ru-RU" dirty="0" err="1">
                <a:solidFill>
                  <a:schemeClr val="accent5">
                    <a:lumMod val="75000"/>
                  </a:schemeClr>
                </a:solidFill>
              </a:rPr>
              <a:t>тематичне</a:t>
            </a:r>
            <a:r>
              <a:rPr lang="ru-RU" dirty="0">
                <a:solidFill>
                  <a:schemeClr val="accent5">
                    <a:lumMod val="75000"/>
                  </a:schemeClr>
                </a:solidFill>
              </a:rPr>
              <a:t>, </a:t>
            </a:r>
            <a:r>
              <a:rPr lang="ru-RU" dirty="0" err="1">
                <a:solidFill>
                  <a:schemeClr val="accent5">
                    <a:lumMod val="75000"/>
                  </a:schemeClr>
                </a:solidFill>
              </a:rPr>
              <a:t>семестрове</a:t>
            </a:r>
            <a:r>
              <a:rPr lang="ru-RU" dirty="0">
                <a:solidFill>
                  <a:schemeClr val="accent5">
                    <a:lumMod val="75000"/>
                  </a:schemeClr>
                </a:solidFill>
              </a:rPr>
              <a:t> й </a:t>
            </a:r>
            <a:r>
              <a:rPr lang="ru-RU" dirty="0" err="1">
                <a:solidFill>
                  <a:schemeClr val="accent5">
                    <a:lumMod val="75000"/>
                  </a:schemeClr>
                </a:solidFill>
              </a:rPr>
              <a:t>річне</a:t>
            </a:r>
            <a:r>
              <a:rPr lang="ru-RU" dirty="0">
                <a:solidFill>
                  <a:schemeClr val="accent5">
                    <a:lumMod val="75000"/>
                  </a:schemeClr>
                </a:solidFill>
              </a:rPr>
              <a:t>, за потреби </a:t>
            </a:r>
            <a:r>
              <a:rPr lang="ru-RU" dirty="0" err="1">
                <a:solidFill>
                  <a:schemeClr val="accent5">
                    <a:lumMod val="75000"/>
                  </a:schemeClr>
                </a:solidFill>
              </a:rPr>
              <a:t>можна</a:t>
            </a:r>
            <a:r>
              <a:rPr lang="ru-RU" dirty="0">
                <a:solidFill>
                  <a:schemeClr val="accent5">
                    <a:lumMod val="75000"/>
                  </a:schemeClr>
                </a:solidFill>
              </a:rPr>
              <a:t> </a:t>
            </a:r>
            <a:r>
              <a:rPr lang="ru-RU" dirty="0" err="1">
                <a:solidFill>
                  <a:schemeClr val="accent5">
                    <a:lumMod val="75000"/>
                  </a:schemeClr>
                </a:solidFill>
              </a:rPr>
              <a:t>здійснювати</a:t>
            </a:r>
            <a:r>
              <a:rPr lang="ru-RU" dirty="0">
                <a:solidFill>
                  <a:schemeClr val="accent5">
                    <a:lumMod val="75000"/>
                  </a:schemeClr>
                </a:solidFill>
              </a:rPr>
              <a:t> з </a:t>
            </a:r>
            <a:r>
              <a:rPr lang="ru-RU" dirty="0" err="1">
                <a:solidFill>
                  <a:schemeClr val="accent5">
                    <a:lumMod val="75000"/>
                  </a:schemeClr>
                </a:solidFill>
              </a:rPr>
              <a:t>використанням</a:t>
            </a:r>
            <a:r>
              <a:rPr lang="ru-RU" dirty="0">
                <a:solidFill>
                  <a:schemeClr val="accent5">
                    <a:lumMod val="75000"/>
                  </a:schemeClr>
                </a:solidFill>
              </a:rPr>
              <a:t> </a:t>
            </a:r>
            <a:r>
              <a:rPr lang="ru-RU" dirty="0" err="1">
                <a:solidFill>
                  <a:schemeClr val="accent5">
                    <a:lumMod val="75000"/>
                  </a:schemeClr>
                </a:solidFill>
              </a:rPr>
              <a:t>технологій</a:t>
            </a:r>
            <a:r>
              <a:rPr lang="ru-RU" dirty="0">
                <a:solidFill>
                  <a:schemeClr val="accent5">
                    <a:lumMod val="75000"/>
                  </a:schemeClr>
                </a:solidFill>
              </a:rPr>
              <a:t> </a:t>
            </a:r>
            <a:r>
              <a:rPr lang="ru-RU" dirty="0" err="1">
                <a:solidFill>
                  <a:schemeClr val="accent5">
                    <a:lumMod val="75000"/>
                  </a:schemeClr>
                </a:solidFill>
              </a:rPr>
              <a:t>дистанційного</a:t>
            </a:r>
            <a:r>
              <a:rPr lang="ru-RU" dirty="0">
                <a:solidFill>
                  <a:schemeClr val="accent5">
                    <a:lumMod val="75000"/>
                  </a:schemeClr>
                </a:solidFill>
              </a:rPr>
              <a:t> </a:t>
            </a:r>
            <a:r>
              <a:rPr lang="ru-RU" dirty="0" err="1">
                <a:solidFill>
                  <a:schemeClr val="accent5">
                    <a:lumMod val="75000"/>
                  </a:schemeClr>
                </a:solidFill>
              </a:rPr>
              <a:t>навчання</a:t>
            </a:r>
            <a:r>
              <a:rPr lang="ru-RU" dirty="0">
                <a:solidFill>
                  <a:schemeClr val="accent5">
                    <a:lumMod val="75000"/>
                  </a:schemeClr>
                </a:solidFill>
              </a:rPr>
              <a:t> і </a:t>
            </a:r>
            <a:r>
              <a:rPr lang="ru-RU" dirty="0" err="1">
                <a:solidFill>
                  <a:schemeClr val="accent5">
                    <a:lumMod val="75000"/>
                  </a:schemeClr>
                </a:solidFill>
              </a:rPr>
              <a:t>засобів</a:t>
            </a:r>
            <a:r>
              <a:rPr lang="ru-RU" dirty="0">
                <a:solidFill>
                  <a:schemeClr val="accent5">
                    <a:lumMod val="75000"/>
                  </a:schemeClr>
                </a:solidFill>
              </a:rPr>
              <a:t> </a:t>
            </a:r>
            <a:r>
              <a:rPr lang="ru-RU" dirty="0" err="1">
                <a:solidFill>
                  <a:schemeClr val="accent5">
                    <a:lumMod val="75000"/>
                  </a:schemeClr>
                </a:solidFill>
              </a:rPr>
              <a:t>зв’язку</a:t>
            </a:r>
            <a:r>
              <a:rPr lang="ru-RU" dirty="0">
                <a:solidFill>
                  <a:schemeClr val="accent5">
                    <a:lumMod val="75000"/>
                  </a:schemeClr>
                </a:solidFill>
              </a:rPr>
              <a:t>.</a:t>
            </a:r>
          </a:p>
        </p:txBody>
      </p:sp>
      <p:sp>
        <p:nvSpPr>
          <p:cNvPr id="4" name="Rectangle 6"/>
          <p:cNvSpPr>
            <a:spLocks noChangeArrowheads="1"/>
          </p:cNvSpPr>
          <p:nvPr/>
        </p:nvSpPr>
        <p:spPr bwMode="auto">
          <a:xfrm>
            <a:off x="60960" y="2335449"/>
            <a:ext cx="870712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Предмети, які учень вивчає в закордонній школі і які відпові­дають предметам української типової освітньої програми, МОН рекомендує оцінювати на підставі результатів, отриманих у закордонній школі. При цьому слід керуватися нормою  </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абзацу третього частини четвертої </a:t>
            </a:r>
            <a:r>
              <a:rPr kumimoji="0" lang="uk-UA" b="0" i="0" u="none" strike="noStrike" cap="none" normalizeH="0" baseline="0" dirty="0" err="1" smtClean="0">
                <a:ln>
                  <a:noFill/>
                </a:ln>
                <a:solidFill>
                  <a:schemeClr val="accent5">
                    <a:lumMod val="75000"/>
                  </a:schemeClr>
                </a:solidFill>
                <a:effectLst/>
                <a:latin typeface="Arial" pitchFamily="34" charset="0"/>
                <a:ea typeface="Times New Roman" pitchFamily="18" charset="0"/>
                <a:cs typeface="Arial" pitchFamily="34" charset="0"/>
                <a:hlinkClick r:id="rId3"/>
              </a:rPr>
              <a:t>ст</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hlinkClick r:id="rId3"/>
              </a:rPr>
              <a:t>атті 14 Закону «Про повну загальну середню освіту»</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від 16.01.2020 № 463-IX (</a:t>
            </a:r>
            <a:r>
              <a:rPr kumimoji="0" lang="uk-UA" b="0" i="1"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далі</a:t>
            </a: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 — Закон про повну загальну середню освіту).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Оцінки, отримані в закордонній школі, заклад освіти самостійно переводить у 12-бальну систему в межах автономії.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Предмети, які діти не вивчали в школі країни перебування, зокрема українську, мову, українську літературу, історію України,  географію України, захист України, правознавство, оцінюють учителі з українського закладу освіти з використанням технологій дистанційного навчання.</a:t>
            </a:r>
            <a:endParaRPr kumimoji="0" lang="uk-UA"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4461662"/>
      </p:ext>
    </p:extLst>
  </p:cSld>
  <p:clrMapOvr>
    <a:masterClrMapping/>
  </p:clrMapOvr>
  <p:transition spd="slow">
    <p:circle/>
  </p:transition>
</p:sld>
</file>

<file path=ppt/theme/theme1.xml><?xml version="1.0" encoding="utf-8"?>
<a:theme xmlns:a="http://schemas.openxmlformats.org/drawingml/2006/main" name="Leading Change Management Infographics by Slidesgo">
  <a:themeElements>
    <a:clrScheme name="Simple Light">
      <a:dk1>
        <a:srgbClr val="000000"/>
      </a:dk1>
      <a:lt1>
        <a:srgbClr val="FFFFFF"/>
      </a:lt1>
      <a:dk2>
        <a:srgbClr val="666666"/>
      </a:dk2>
      <a:lt2>
        <a:srgbClr val="D9D9D9"/>
      </a:lt2>
      <a:accent1>
        <a:srgbClr val="FEC0C1"/>
      </a:accent1>
      <a:accent2>
        <a:srgbClr val="D9ABC1"/>
      </a:accent2>
      <a:accent3>
        <a:srgbClr val="B397C1"/>
      </a:accent3>
      <a:accent4>
        <a:srgbClr val="8E82C2"/>
      </a:accent4>
      <a:accent5>
        <a:srgbClr val="686EC2"/>
      </a:accent5>
      <a:accent6>
        <a:srgbClr val="4359C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2688</Words>
  <Application>Microsoft Office PowerPoint</Application>
  <PresentationFormat>Экран (16:9)</PresentationFormat>
  <Paragraphs>380</Paragraphs>
  <Slides>53</Slides>
  <Notes>20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53</vt:i4>
      </vt:variant>
    </vt:vector>
  </HeadingPairs>
  <TitlesOfParts>
    <vt:vector size="66" baseType="lpstr">
      <vt:lpstr>Arial</vt:lpstr>
      <vt:lpstr>Tahoma</vt:lpstr>
      <vt:lpstr>Roboto</vt:lpstr>
      <vt:lpstr>e-Ukraine</vt:lpstr>
      <vt:lpstr>Lato Black</vt:lpstr>
      <vt:lpstr>Georgia</vt:lpstr>
      <vt:lpstr>Wingdings</vt:lpstr>
      <vt:lpstr>Arial Black</vt:lpstr>
      <vt:lpstr>Fira Sans Extra Condensed</vt:lpstr>
      <vt:lpstr>Fira Sans Extra Condensed SemiBold</vt:lpstr>
      <vt:lpstr>Times New Roman</vt:lpstr>
      <vt:lpstr>Calibri</vt:lpstr>
      <vt:lpstr>Leading Change Management Infographics by Slidesgo</vt:lpstr>
      <vt:lpstr>Vin BOOT EduCAMP 2023 Фаховий модуль ЗДНВР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Варіанти здобуття освіти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Освітня програма</vt:lpstr>
      <vt:lpstr>Руханки (вправи на зняття м'язового і фізичного напруження)</vt:lpstr>
      <vt:lpstr>Освітня програма</vt:lpstr>
      <vt:lpstr>Рефлексія</vt:lpstr>
      <vt:lpstr>Організація освітнього процесу</vt:lpstr>
      <vt:lpstr>Презентация PowerPoint</vt:lpstr>
      <vt:lpstr>Алгоритм розробки освітньої програми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Change Management Infographics</dc:title>
  <dc:creator>Людмила</dc:creator>
  <cp:lastModifiedBy>Людмила</cp:lastModifiedBy>
  <cp:revision>51</cp:revision>
  <dcterms:modified xsi:type="dcterms:W3CDTF">2023-08-27T20:41:47Z</dcterms:modified>
</cp:coreProperties>
</file>